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3" r:id="rId3"/>
    <p:sldId id="328" r:id="rId4"/>
    <p:sldId id="326" r:id="rId5"/>
    <p:sldId id="424" r:id="rId6"/>
    <p:sldId id="425" r:id="rId7"/>
    <p:sldId id="426" r:id="rId8"/>
    <p:sldId id="427" r:id="rId9"/>
    <p:sldId id="431" r:id="rId10"/>
    <p:sldId id="390" r:id="rId11"/>
    <p:sldId id="430" r:id="rId12"/>
    <p:sldId id="429" r:id="rId13"/>
    <p:sldId id="432" r:id="rId14"/>
    <p:sldId id="409" r:id="rId15"/>
    <p:sldId id="408" r:id="rId16"/>
    <p:sldId id="39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5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6B47A-BA53-4C73-8F49-01504A7124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4C2FFDC-1A5E-4324-AF18-2CF424D0F29F}">
      <dgm:prSet phldrT="[Texte]" custT="1"/>
      <dgm:spPr/>
      <dgm:t>
        <a:bodyPr/>
        <a:lstStyle/>
        <a:p>
          <a:r>
            <a:rPr lang="fr-FR" sz="1400" b="1" dirty="0">
              <a:solidFill>
                <a:srgbClr val="0070C0"/>
              </a:solidFill>
            </a:rPr>
            <a:t>Représentants au titre du doctorat (21)</a:t>
          </a:r>
        </a:p>
      </dgm:t>
    </dgm:pt>
    <dgm:pt modelId="{30BBBFBB-EAAF-48B6-9ABF-DA8D4DFED819}" type="parTrans" cxnId="{0EC46982-64DE-435F-B7DD-552E16CBA44A}">
      <dgm:prSet/>
      <dgm:spPr/>
      <dgm:t>
        <a:bodyPr/>
        <a:lstStyle/>
        <a:p>
          <a:endParaRPr lang="fr-FR" sz="1200"/>
        </a:p>
      </dgm:t>
    </dgm:pt>
    <dgm:pt modelId="{470D2B71-41FD-4B2B-9C7E-EA4E0EE2450D}" type="sibTrans" cxnId="{0EC46982-64DE-435F-B7DD-552E16CBA44A}">
      <dgm:prSet/>
      <dgm:spPr/>
      <dgm:t>
        <a:bodyPr/>
        <a:lstStyle/>
        <a:p>
          <a:endParaRPr lang="fr-FR" sz="1200"/>
        </a:p>
      </dgm:t>
    </dgm:pt>
    <dgm:pt modelId="{1EF48738-DCF2-4CBA-8D16-0F093B2F0861}">
      <dgm:prSet phldrT="[Texte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200" b="1" dirty="0">
              <a:solidFill>
                <a:srgbClr val="0070C0"/>
              </a:solidFill>
            </a:rPr>
            <a:t>Etablissements accrédités (4)</a:t>
          </a:r>
        </a:p>
        <a:p>
          <a:pPr algn="l">
            <a:spcAft>
              <a:spcPts val="0"/>
            </a:spcAft>
          </a:pPr>
          <a:r>
            <a:rPr lang="fr-FR" sz="1200" b="0" dirty="0">
              <a:solidFill>
                <a:schemeClr val="tx1"/>
              </a:solidFill>
            </a:rPr>
            <a:t>Isabelle FOURNIER</a:t>
          </a:r>
        </a:p>
        <a:p>
          <a:pPr algn="l">
            <a:spcAft>
              <a:spcPts val="0"/>
            </a:spcAft>
          </a:pPr>
          <a:r>
            <a:rPr lang="fr-FR" sz="1200" b="0" dirty="0">
              <a:solidFill>
                <a:schemeClr val="tx1"/>
              </a:solidFill>
            </a:rPr>
            <a:t>Philippe PERNOD</a:t>
          </a:r>
        </a:p>
        <a:p>
          <a:pPr algn="l">
            <a:spcAft>
              <a:spcPts val="0"/>
            </a:spcAft>
          </a:pPr>
          <a:r>
            <a:rPr lang="fr-FR" sz="1200" b="0" dirty="0">
              <a:solidFill>
                <a:schemeClr val="tx1"/>
              </a:solidFill>
            </a:rPr>
            <a:t>Yann BUSNEL</a:t>
          </a:r>
        </a:p>
        <a:p>
          <a:pPr algn="l">
            <a:spcAft>
              <a:spcPts val="0"/>
            </a:spcAft>
          </a:pPr>
          <a:r>
            <a:rPr lang="fr-FR" sz="1200" b="0" dirty="0">
              <a:solidFill>
                <a:schemeClr val="tx1"/>
              </a:solidFill>
            </a:rPr>
            <a:t>Charles TATKEU </a:t>
          </a:r>
        </a:p>
      </dgm:t>
    </dgm:pt>
    <dgm:pt modelId="{0F618FC7-3397-41B3-8656-0BAF6237F078}" type="parTrans" cxnId="{72EC2F6D-F1B2-4DD1-99BB-BE3B56CF8B87}">
      <dgm:prSet/>
      <dgm:spPr/>
      <dgm:t>
        <a:bodyPr/>
        <a:lstStyle/>
        <a:p>
          <a:endParaRPr lang="fr-FR" sz="1200"/>
        </a:p>
      </dgm:t>
    </dgm:pt>
    <dgm:pt modelId="{BAB0E9E9-AFEE-4BF3-A670-BF97487C94A5}" type="sibTrans" cxnId="{72EC2F6D-F1B2-4DD1-99BB-BE3B56CF8B87}">
      <dgm:prSet/>
      <dgm:spPr/>
      <dgm:t>
        <a:bodyPr/>
        <a:lstStyle/>
        <a:p>
          <a:endParaRPr lang="fr-FR" sz="1200"/>
        </a:p>
      </dgm:t>
    </dgm:pt>
    <dgm:pt modelId="{6230F01F-0B9C-49DE-8041-F3B53A485E22}">
      <dgm:prSet phldrT="[Texte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200" b="1" dirty="0">
              <a:solidFill>
                <a:srgbClr val="0070C0"/>
              </a:solidFill>
            </a:rPr>
            <a:t>Unités de recherche (3)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Sylvain BOLLAERT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Ali ZAOUI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Betty SEMAIL</a:t>
          </a:r>
        </a:p>
      </dgm:t>
    </dgm:pt>
    <dgm:pt modelId="{74D9E3F3-E463-43C4-A788-DA038E2135D1}" type="parTrans" cxnId="{18D6A873-30A9-4E29-94AE-D5A1C6DEE5DF}">
      <dgm:prSet/>
      <dgm:spPr/>
      <dgm:t>
        <a:bodyPr/>
        <a:lstStyle/>
        <a:p>
          <a:endParaRPr lang="fr-FR" sz="1200"/>
        </a:p>
      </dgm:t>
    </dgm:pt>
    <dgm:pt modelId="{F9ABF528-FC7F-4CEF-85E8-16BF26568D90}" type="sibTrans" cxnId="{18D6A873-30A9-4E29-94AE-D5A1C6DEE5DF}">
      <dgm:prSet/>
      <dgm:spPr/>
      <dgm:t>
        <a:bodyPr/>
        <a:lstStyle/>
        <a:p>
          <a:endParaRPr lang="fr-FR" sz="1200"/>
        </a:p>
      </dgm:t>
    </dgm:pt>
    <dgm:pt modelId="{583E0481-0BD9-4218-A70B-4AAD3533F9D2}">
      <dgm:prSet phldrT="[Texte]" custT="1"/>
      <dgm:spPr/>
      <dgm:t>
        <a:bodyPr/>
        <a:lstStyle/>
        <a:p>
          <a:pPr algn="ctr"/>
          <a:r>
            <a:rPr lang="fr-FR" sz="1200" b="1" dirty="0">
              <a:solidFill>
                <a:srgbClr val="0070C0"/>
              </a:solidFill>
            </a:rPr>
            <a:t>Etablissements associées (2)</a:t>
          </a:r>
          <a:endParaRPr lang="fr-FR" sz="1200" dirty="0"/>
        </a:p>
        <a:p>
          <a:pPr algn="l"/>
          <a:r>
            <a:rPr lang="fr-FR" sz="1200" b="0" dirty="0"/>
            <a:t>Aurélie CAYLA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Benoît ROBYNS</a:t>
          </a:r>
        </a:p>
      </dgm:t>
    </dgm:pt>
    <dgm:pt modelId="{D8D50856-B4B8-4F49-8FEA-84B99D60F77E}" type="parTrans" cxnId="{A710AAE5-1128-42E4-B084-5202447E6653}">
      <dgm:prSet/>
      <dgm:spPr/>
      <dgm:t>
        <a:bodyPr/>
        <a:lstStyle/>
        <a:p>
          <a:endParaRPr lang="fr-FR" sz="1200"/>
        </a:p>
      </dgm:t>
    </dgm:pt>
    <dgm:pt modelId="{54D4AA4A-5D92-46A9-8E36-27D814800B13}" type="sibTrans" cxnId="{A710AAE5-1128-42E4-B084-5202447E6653}">
      <dgm:prSet/>
      <dgm:spPr/>
      <dgm:t>
        <a:bodyPr/>
        <a:lstStyle/>
        <a:p>
          <a:endParaRPr lang="fr-FR" sz="1200"/>
        </a:p>
      </dgm:t>
    </dgm:pt>
    <dgm:pt modelId="{1C57A2B4-D501-4485-AA0F-02C28E41D379}">
      <dgm:prSet phldrT="[Texte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200" b="1" dirty="0" err="1">
              <a:solidFill>
                <a:srgbClr val="0070C0"/>
              </a:solidFill>
            </a:rPr>
            <a:t>Doctorant.e.s</a:t>
          </a:r>
          <a:r>
            <a:rPr lang="fr-FR" sz="1200" b="1" dirty="0">
              <a:solidFill>
                <a:srgbClr val="0070C0"/>
              </a:solidFill>
            </a:rPr>
            <a:t> (5)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Clément BARBOT</a:t>
          </a:r>
        </a:p>
        <a:p>
          <a:pPr algn="l">
            <a:spcAft>
              <a:spcPts val="400"/>
            </a:spcAft>
          </a:pPr>
          <a:r>
            <a:rPr lang="fr-FR" sz="1200" b="0" dirty="0" err="1">
              <a:solidFill>
                <a:schemeClr val="tx1"/>
              </a:solidFill>
            </a:rPr>
            <a:t>Lamyae</a:t>
          </a:r>
          <a:r>
            <a:rPr lang="fr-FR" sz="1200" b="0" dirty="0">
              <a:solidFill>
                <a:schemeClr val="tx1"/>
              </a:solidFill>
            </a:rPr>
            <a:t> BENHAMOU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Adel FAHES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Khalil LHAMIDI</a:t>
          </a:r>
        </a:p>
        <a:p>
          <a:pPr algn="l">
            <a:spcAft>
              <a:spcPts val="400"/>
            </a:spcAft>
          </a:pPr>
          <a:r>
            <a:rPr lang="fr-FR" sz="1200" b="0" dirty="0" err="1">
              <a:solidFill>
                <a:schemeClr val="tx1"/>
              </a:solidFill>
            </a:rPr>
            <a:t>Ines</a:t>
          </a:r>
          <a:r>
            <a:rPr lang="fr-FR" sz="1200" b="0" dirty="0">
              <a:solidFill>
                <a:schemeClr val="tx1"/>
              </a:solidFill>
            </a:rPr>
            <a:t> PITA MIGUELEZ</a:t>
          </a:r>
        </a:p>
      </dgm:t>
    </dgm:pt>
    <dgm:pt modelId="{68001441-22CC-4A13-808E-8769EE614151}" type="parTrans" cxnId="{F7133115-762E-47C4-B214-E7B5719FC031}">
      <dgm:prSet/>
      <dgm:spPr/>
      <dgm:t>
        <a:bodyPr/>
        <a:lstStyle/>
        <a:p>
          <a:endParaRPr lang="fr-FR"/>
        </a:p>
      </dgm:t>
    </dgm:pt>
    <dgm:pt modelId="{384F495A-0428-4D07-9825-715180F4E54E}" type="sibTrans" cxnId="{F7133115-762E-47C4-B214-E7B5719FC031}">
      <dgm:prSet/>
      <dgm:spPr/>
      <dgm:t>
        <a:bodyPr/>
        <a:lstStyle/>
        <a:p>
          <a:endParaRPr lang="fr-FR"/>
        </a:p>
      </dgm:t>
    </dgm:pt>
    <dgm:pt modelId="{65303BD9-144C-4B32-8B79-1A901D1362F1}">
      <dgm:prSet phldrT="[Texte]" custT="1"/>
      <dgm:spPr/>
      <dgm:t>
        <a:bodyPr/>
        <a:lstStyle/>
        <a:p>
          <a:pPr algn="ctr"/>
          <a:r>
            <a:rPr lang="fr-FR" sz="1200" b="1" dirty="0">
              <a:solidFill>
                <a:srgbClr val="0070C0"/>
              </a:solidFill>
            </a:rPr>
            <a:t>Administratifs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Nora BENBAHLOULI</a:t>
          </a:r>
        </a:p>
        <a:p>
          <a:pPr algn="l"/>
          <a:r>
            <a:rPr lang="fr-FR" sz="1200" b="0" dirty="0" err="1">
              <a:solidFill>
                <a:schemeClr val="tx1"/>
              </a:solidFill>
            </a:rPr>
            <a:t>Thi</a:t>
          </a:r>
          <a:r>
            <a:rPr lang="fr-FR" sz="1200" b="0" dirty="0">
              <a:solidFill>
                <a:schemeClr val="tx1"/>
              </a:solidFill>
            </a:rPr>
            <a:t> NGUYEN </a:t>
          </a:r>
        </a:p>
      </dgm:t>
    </dgm:pt>
    <dgm:pt modelId="{75DAE27D-F55B-4EAD-83F4-AB949C7B57FA}" type="parTrans" cxnId="{396867A3-E4D9-4BAE-8CA6-ACA16DEA583F}">
      <dgm:prSet/>
      <dgm:spPr/>
      <dgm:t>
        <a:bodyPr/>
        <a:lstStyle/>
        <a:p>
          <a:endParaRPr lang="fr-FR"/>
        </a:p>
      </dgm:t>
    </dgm:pt>
    <dgm:pt modelId="{B42D1414-EDD5-4C04-B699-E42C055178A1}" type="sibTrans" cxnId="{396867A3-E4D9-4BAE-8CA6-ACA16DEA583F}">
      <dgm:prSet/>
      <dgm:spPr/>
      <dgm:t>
        <a:bodyPr/>
        <a:lstStyle/>
        <a:p>
          <a:endParaRPr lang="fr-FR"/>
        </a:p>
      </dgm:t>
    </dgm:pt>
    <dgm:pt modelId="{46918E9B-E013-4F25-BE38-183ACF930FDC}">
      <dgm:prSet phldrT="[Texte]" custT="1"/>
      <dgm:spPr/>
      <dgm:t>
        <a:bodyPr/>
        <a:lstStyle/>
        <a:p>
          <a:pPr algn="ctr">
            <a:spcAft>
              <a:spcPct val="35000"/>
            </a:spcAft>
          </a:pPr>
          <a:r>
            <a:rPr lang="fr-FR" sz="1200" b="1" dirty="0">
              <a:solidFill>
                <a:srgbClr val="0070C0"/>
              </a:solidFill>
            </a:rPr>
            <a:t>Extérieurs (5)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Christophe MULLER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Stéphanie VULETIC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Achour DEBIANE</a:t>
          </a:r>
        </a:p>
        <a:p>
          <a:pPr algn="l">
            <a:spcAft>
              <a:spcPts val="400"/>
            </a:spcAft>
          </a:pPr>
          <a:r>
            <a:rPr lang="fr-FR" sz="1200" b="0" dirty="0">
              <a:solidFill>
                <a:schemeClr val="tx1"/>
              </a:solidFill>
            </a:rPr>
            <a:t>Dany MATTON</a:t>
          </a:r>
        </a:p>
        <a:p>
          <a:pPr algn="l">
            <a:spcAft>
              <a:spcPts val="400"/>
            </a:spcAft>
          </a:pPr>
          <a:endParaRPr lang="fr-FR" sz="1200" b="0" dirty="0">
            <a:solidFill>
              <a:schemeClr val="tx1"/>
            </a:solidFill>
          </a:endParaRPr>
        </a:p>
      </dgm:t>
    </dgm:pt>
    <dgm:pt modelId="{A9860663-A0A4-4C72-AC2F-988AFA4B21A4}" type="sibTrans" cxnId="{ECBE0F95-D7EE-4669-9F95-55E0D6C35955}">
      <dgm:prSet/>
      <dgm:spPr/>
      <dgm:t>
        <a:bodyPr/>
        <a:lstStyle/>
        <a:p>
          <a:endParaRPr lang="fr-FR"/>
        </a:p>
      </dgm:t>
    </dgm:pt>
    <dgm:pt modelId="{FD4399B4-A41B-43B3-B8DF-9964FF9FE745}" type="parTrans" cxnId="{ECBE0F95-D7EE-4669-9F95-55E0D6C35955}">
      <dgm:prSet/>
      <dgm:spPr/>
      <dgm:t>
        <a:bodyPr/>
        <a:lstStyle/>
        <a:p>
          <a:endParaRPr lang="fr-FR"/>
        </a:p>
      </dgm:t>
    </dgm:pt>
    <dgm:pt modelId="{1301ABF0-0377-4308-B3D6-30E7829CF2CE}" type="pres">
      <dgm:prSet presAssocID="{FBB6B47A-BA53-4C73-8F49-01504A7124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72FD4-0E79-439B-8A55-E189F45EEF9B}" type="pres">
      <dgm:prSet presAssocID="{D4C2FFDC-1A5E-4324-AF18-2CF424D0F29F}" presName="hierRoot1" presStyleCnt="0"/>
      <dgm:spPr/>
    </dgm:pt>
    <dgm:pt modelId="{8674CE10-D978-4A16-98CB-CFE107E76D27}" type="pres">
      <dgm:prSet presAssocID="{D4C2FFDC-1A5E-4324-AF18-2CF424D0F29F}" presName="composite" presStyleCnt="0"/>
      <dgm:spPr/>
    </dgm:pt>
    <dgm:pt modelId="{38B8FD63-B2CD-4AC8-9735-6537086FA233}" type="pres">
      <dgm:prSet presAssocID="{D4C2FFDC-1A5E-4324-AF18-2CF424D0F29F}" presName="background" presStyleLbl="node0" presStyleIdx="0" presStyleCnt="1"/>
      <dgm:spPr/>
    </dgm:pt>
    <dgm:pt modelId="{CCEE8219-3737-41B1-9FBE-D4BD4B436CB5}" type="pres">
      <dgm:prSet presAssocID="{D4C2FFDC-1A5E-4324-AF18-2CF424D0F29F}" presName="text" presStyleLbl="fgAcc0" presStyleIdx="0" presStyleCnt="1" custScaleX="243797" custScaleY="157738" custLinFactNeighborX="2494" custLinFactNeighborY="-49943">
        <dgm:presLayoutVars>
          <dgm:chPref val="3"/>
        </dgm:presLayoutVars>
      </dgm:prSet>
      <dgm:spPr/>
    </dgm:pt>
    <dgm:pt modelId="{D50A1B9D-FD95-45FC-9AD8-C63AB2309048}" type="pres">
      <dgm:prSet presAssocID="{D4C2FFDC-1A5E-4324-AF18-2CF424D0F29F}" presName="hierChild2" presStyleCnt="0"/>
      <dgm:spPr/>
    </dgm:pt>
    <dgm:pt modelId="{AF52EA99-B992-42A6-84D0-9108621156FD}" type="pres">
      <dgm:prSet presAssocID="{0F618FC7-3397-41B3-8656-0BAF6237F078}" presName="Name10" presStyleLbl="parChTrans1D2" presStyleIdx="0" presStyleCnt="6"/>
      <dgm:spPr/>
    </dgm:pt>
    <dgm:pt modelId="{B198C8B9-DFE0-493C-BED2-8657C6CCBF14}" type="pres">
      <dgm:prSet presAssocID="{1EF48738-DCF2-4CBA-8D16-0F093B2F0861}" presName="hierRoot2" presStyleCnt="0"/>
      <dgm:spPr/>
    </dgm:pt>
    <dgm:pt modelId="{34DC351B-F6CF-466B-BD4D-86899994B36F}" type="pres">
      <dgm:prSet presAssocID="{1EF48738-DCF2-4CBA-8D16-0F093B2F0861}" presName="composite2" presStyleCnt="0"/>
      <dgm:spPr/>
    </dgm:pt>
    <dgm:pt modelId="{5CF66828-6520-41A8-9676-D6E601E5A857}" type="pres">
      <dgm:prSet presAssocID="{1EF48738-DCF2-4CBA-8D16-0F093B2F0861}" presName="background2" presStyleLbl="node2" presStyleIdx="0" presStyleCnt="6"/>
      <dgm:spPr/>
    </dgm:pt>
    <dgm:pt modelId="{F0F68A3F-5E89-41DF-9C73-6CC71792CF62}" type="pres">
      <dgm:prSet presAssocID="{1EF48738-DCF2-4CBA-8D16-0F093B2F0861}" presName="text2" presStyleLbl="fgAcc2" presStyleIdx="0" presStyleCnt="6" custScaleX="192773" custScaleY="233579">
        <dgm:presLayoutVars>
          <dgm:chPref val="3"/>
        </dgm:presLayoutVars>
      </dgm:prSet>
      <dgm:spPr/>
    </dgm:pt>
    <dgm:pt modelId="{9755074A-C832-48AC-AFD2-3E6F4A54308E}" type="pres">
      <dgm:prSet presAssocID="{1EF48738-DCF2-4CBA-8D16-0F093B2F0861}" presName="hierChild3" presStyleCnt="0"/>
      <dgm:spPr/>
    </dgm:pt>
    <dgm:pt modelId="{01B395DF-2021-40DF-942D-657DBB06DB73}" type="pres">
      <dgm:prSet presAssocID="{D8D50856-B4B8-4F49-8FEA-84B99D60F77E}" presName="Name10" presStyleLbl="parChTrans1D2" presStyleIdx="1" presStyleCnt="6"/>
      <dgm:spPr/>
    </dgm:pt>
    <dgm:pt modelId="{618EDDD8-69C5-48AF-B7BD-712B01445554}" type="pres">
      <dgm:prSet presAssocID="{583E0481-0BD9-4218-A70B-4AAD3533F9D2}" presName="hierRoot2" presStyleCnt="0"/>
      <dgm:spPr/>
    </dgm:pt>
    <dgm:pt modelId="{BE52B9F5-DA43-4B7F-B2B0-0BE111A51F8F}" type="pres">
      <dgm:prSet presAssocID="{583E0481-0BD9-4218-A70B-4AAD3533F9D2}" presName="composite2" presStyleCnt="0"/>
      <dgm:spPr/>
    </dgm:pt>
    <dgm:pt modelId="{5E4A2869-4299-4951-A9E8-A8D1A94B29F7}" type="pres">
      <dgm:prSet presAssocID="{583E0481-0BD9-4218-A70B-4AAD3533F9D2}" presName="background2" presStyleLbl="node2" presStyleIdx="1" presStyleCnt="6"/>
      <dgm:spPr/>
    </dgm:pt>
    <dgm:pt modelId="{A82F9093-8818-405F-A5EA-F62114A986C1}" type="pres">
      <dgm:prSet presAssocID="{583E0481-0BD9-4218-A70B-4AAD3533F9D2}" presName="text2" presStyleLbl="fgAcc2" presStyleIdx="1" presStyleCnt="6" custScaleX="157887" custScaleY="263962">
        <dgm:presLayoutVars>
          <dgm:chPref val="3"/>
        </dgm:presLayoutVars>
      </dgm:prSet>
      <dgm:spPr/>
    </dgm:pt>
    <dgm:pt modelId="{906AFD44-2081-4206-A360-7AC7DCC9B78C}" type="pres">
      <dgm:prSet presAssocID="{583E0481-0BD9-4218-A70B-4AAD3533F9D2}" presName="hierChild3" presStyleCnt="0"/>
      <dgm:spPr/>
    </dgm:pt>
    <dgm:pt modelId="{41D090B2-AE86-4C08-9CD0-9277E1A08D00}" type="pres">
      <dgm:prSet presAssocID="{74D9E3F3-E463-43C4-A788-DA038E2135D1}" presName="Name10" presStyleLbl="parChTrans1D2" presStyleIdx="2" presStyleCnt="6"/>
      <dgm:spPr/>
    </dgm:pt>
    <dgm:pt modelId="{01E004C5-BBF1-407D-B474-EDAD2D62B0DB}" type="pres">
      <dgm:prSet presAssocID="{6230F01F-0B9C-49DE-8041-F3B53A485E22}" presName="hierRoot2" presStyleCnt="0"/>
      <dgm:spPr/>
    </dgm:pt>
    <dgm:pt modelId="{A1E5A257-B7C4-45C2-89F1-8F32B0B4C8F9}" type="pres">
      <dgm:prSet presAssocID="{6230F01F-0B9C-49DE-8041-F3B53A485E22}" presName="composite2" presStyleCnt="0"/>
      <dgm:spPr/>
    </dgm:pt>
    <dgm:pt modelId="{4A29A307-6693-4A11-A3F1-D222886D7F6B}" type="pres">
      <dgm:prSet presAssocID="{6230F01F-0B9C-49DE-8041-F3B53A485E22}" presName="background2" presStyleLbl="node2" presStyleIdx="2" presStyleCnt="6"/>
      <dgm:spPr/>
    </dgm:pt>
    <dgm:pt modelId="{1C6480F8-DA28-4C7F-B6B6-1071F4173AD3}" type="pres">
      <dgm:prSet presAssocID="{6230F01F-0B9C-49DE-8041-F3B53A485E22}" presName="text2" presStyleLbl="fgAcc2" presStyleIdx="2" presStyleCnt="6" custScaleX="157003" custScaleY="276416" custLinFactNeighborX="-466" custLinFactNeighborY="734">
        <dgm:presLayoutVars>
          <dgm:chPref val="3"/>
        </dgm:presLayoutVars>
      </dgm:prSet>
      <dgm:spPr/>
    </dgm:pt>
    <dgm:pt modelId="{460C148D-A9D5-423D-96AB-9D80691DC246}" type="pres">
      <dgm:prSet presAssocID="{6230F01F-0B9C-49DE-8041-F3B53A485E22}" presName="hierChild3" presStyleCnt="0"/>
      <dgm:spPr/>
    </dgm:pt>
    <dgm:pt modelId="{9370DE66-8AD8-4DFD-9081-01D69A5038AB}" type="pres">
      <dgm:prSet presAssocID="{FD4399B4-A41B-43B3-B8DF-9964FF9FE745}" presName="Name10" presStyleLbl="parChTrans1D2" presStyleIdx="3" presStyleCnt="6"/>
      <dgm:spPr/>
    </dgm:pt>
    <dgm:pt modelId="{8EFC9AAC-43E5-41A9-9F83-0CF3306AD4D4}" type="pres">
      <dgm:prSet presAssocID="{46918E9B-E013-4F25-BE38-183ACF930FDC}" presName="hierRoot2" presStyleCnt="0"/>
      <dgm:spPr/>
    </dgm:pt>
    <dgm:pt modelId="{F6BBB100-CAB4-49BC-89C2-82DB9CB8AA74}" type="pres">
      <dgm:prSet presAssocID="{46918E9B-E013-4F25-BE38-183ACF930FDC}" presName="composite2" presStyleCnt="0"/>
      <dgm:spPr/>
    </dgm:pt>
    <dgm:pt modelId="{CC86189A-1B53-4728-85AF-7F4ACB6CF2C1}" type="pres">
      <dgm:prSet presAssocID="{46918E9B-E013-4F25-BE38-183ACF930FDC}" presName="background2" presStyleLbl="node2" presStyleIdx="3" presStyleCnt="6"/>
      <dgm:spPr/>
    </dgm:pt>
    <dgm:pt modelId="{1707C7F1-2E35-433F-B813-654EBBF4170E}" type="pres">
      <dgm:prSet presAssocID="{46918E9B-E013-4F25-BE38-183ACF930FDC}" presName="text2" presStyleLbl="fgAcc2" presStyleIdx="3" presStyleCnt="6" custScaleX="207530" custScaleY="294488" custLinFactNeighborX="-2603" custLinFactNeighborY="-9398">
        <dgm:presLayoutVars>
          <dgm:chPref val="3"/>
        </dgm:presLayoutVars>
      </dgm:prSet>
      <dgm:spPr/>
    </dgm:pt>
    <dgm:pt modelId="{221BEE3B-EBDB-4776-B64F-DB8FEA547C5A}" type="pres">
      <dgm:prSet presAssocID="{46918E9B-E013-4F25-BE38-183ACF930FDC}" presName="hierChild3" presStyleCnt="0"/>
      <dgm:spPr/>
    </dgm:pt>
    <dgm:pt modelId="{2F386DDD-516B-478D-A74D-9695EB57BD71}" type="pres">
      <dgm:prSet presAssocID="{68001441-22CC-4A13-808E-8769EE614151}" presName="Name10" presStyleLbl="parChTrans1D2" presStyleIdx="4" presStyleCnt="6"/>
      <dgm:spPr/>
    </dgm:pt>
    <dgm:pt modelId="{5D98777A-67CE-4CE6-AB54-5ABBA1E11D16}" type="pres">
      <dgm:prSet presAssocID="{1C57A2B4-D501-4485-AA0F-02C28E41D379}" presName="hierRoot2" presStyleCnt="0"/>
      <dgm:spPr/>
    </dgm:pt>
    <dgm:pt modelId="{170AAE6E-064B-44CC-9998-D5F17DE9EB7E}" type="pres">
      <dgm:prSet presAssocID="{1C57A2B4-D501-4485-AA0F-02C28E41D379}" presName="composite2" presStyleCnt="0"/>
      <dgm:spPr/>
    </dgm:pt>
    <dgm:pt modelId="{2DAD8F56-14E5-42D6-A3DC-E9BA53053B7E}" type="pres">
      <dgm:prSet presAssocID="{1C57A2B4-D501-4485-AA0F-02C28E41D379}" presName="background2" presStyleLbl="node2" presStyleIdx="4" presStyleCnt="6"/>
      <dgm:spPr/>
    </dgm:pt>
    <dgm:pt modelId="{089E753F-F812-4DB7-A551-D664F7084637}" type="pres">
      <dgm:prSet presAssocID="{1C57A2B4-D501-4485-AA0F-02C28E41D379}" presName="text2" presStyleLbl="fgAcc2" presStyleIdx="4" presStyleCnt="6" custScaleX="186934" custScaleY="325041">
        <dgm:presLayoutVars>
          <dgm:chPref val="3"/>
        </dgm:presLayoutVars>
      </dgm:prSet>
      <dgm:spPr/>
    </dgm:pt>
    <dgm:pt modelId="{67BD6EFF-2D7A-49EB-915B-397B33E267DD}" type="pres">
      <dgm:prSet presAssocID="{1C57A2B4-D501-4485-AA0F-02C28E41D379}" presName="hierChild3" presStyleCnt="0"/>
      <dgm:spPr/>
    </dgm:pt>
    <dgm:pt modelId="{26B8E622-E89E-428B-A23F-AD9FA45A5BD0}" type="pres">
      <dgm:prSet presAssocID="{75DAE27D-F55B-4EAD-83F4-AB949C7B57FA}" presName="Name10" presStyleLbl="parChTrans1D2" presStyleIdx="5" presStyleCnt="6"/>
      <dgm:spPr/>
    </dgm:pt>
    <dgm:pt modelId="{97CB0765-FAF5-4B6A-BFDD-E3B7F1D3D999}" type="pres">
      <dgm:prSet presAssocID="{65303BD9-144C-4B32-8B79-1A901D1362F1}" presName="hierRoot2" presStyleCnt="0"/>
      <dgm:spPr/>
    </dgm:pt>
    <dgm:pt modelId="{CCFA107A-1B21-410D-8446-B9A5D230DE94}" type="pres">
      <dgm:prSet presAssocID="{65303BD9-144C-4B32-8B79-1A901D1362F1}" presName="composite2" presStyleCnt="0"/>
      <dgm:spPr/>
    </dgm:pt>
    <dgm:pt modelId="{84FCA7B6-317F-454A-9DD3-C86FC5701404}" type="pres">
      <dgm:prSet presAssocID="{65303BD9-144C-4B32-8B79-1A901D1362F1}" presName="background2" presStyleLbl="node2" presStyleIdx="5" presStyleCnt="6"/>
      <dgm:spPr/>
    </dgm:pt>
    <dgm:pt modelId="{BD144D82-C6C2-443B-9548-98D8B45A00E9}" type="pres">
      <dgm:prSet presAssocID="{65303BD9-144C-4B32-8B79-1A901D1362F1}" presName="text2" presStyleLbl="fgAcc2" presStyleIdx="5" presStyleCnt="6" custScaleX="142396" custScaleY="200149">
        <dgm:presLayoutVars>
          <dgm:chPref val="3"/>
        </dgm:presLayoutVars>
      </dgm:prSet>
      <dgm:spPr/>
    </dgm:pt>
    <dgm:pt modelId="{C6CD0D4C-7B2A-4605-B4BA-0175AC4B12DB}" type="pres">
      <dgm:prSet presAssocID="{65303BD9-144C-4B32-8B79-1A901D1362F1}" presName="hierChild3" presStyleCnt="0"/>
      <dgm:spPr/>
    </dgm:pt>
  </dgm:ptLst>
  <dgm:cxnLst>
    <dgm:cxn modelId="{F7133115-762E-47C4-B214-E7B5719FC031}" srcId="{D4C2FFDC-1A5E-4324-AF18-2CF424D0F29F}" destId="{1C57A2B4-D501-4485-AA0F-02C28E41D379}" srcOrd="4" destOrd="0" parTransId="{68001441-22CC-4A13-808E-8769EE614151}" sibTransId="{384F495A-0428-4D07-9825-715180F4E54E}"/>
    <dgm:cxn modelId="{AAAE441B-B40D-4349-93B4-5F594F416FE2}" type="presOf" srcId="{0F618FC7-3397-41B3-8656-0BAF6237F078}" destId="{AF52EA99-B992-42A6-84D0-9108621156FD}" srcOrd="0" destOrd="0" presId="urn:microsoft.com/office/officeart/2005/8/layout/hierarchy1"/>
    <dgm:cxn modelId="{D8475E25-1802-431F-98F4-9EB681F5A51F}" type="presOf" srcId="{D4C2FFDC-1A5E-4324-AF18-2CF424D0F29F}" destId="{CCEE8219-3737-41B1-9FBE-D4BD4B436CB5}" srcOrd="0" destOrd="0" presId="urn:microsoft.com/office/officeart/2005/8/layout/hierarchy1"/>
    <dgm:cxn modelId="{23E6A831-9DAF-419C-9F85-4B35486345FF}" type="presOf" srcId="{583E0481-0BD9-4218-A70B-4AAD3533F9D2}" destId="{A82F9093-8818-405F-A5EA-F62114A986C1}" srcOrd="0" destOrd="0" presId="urn:microsoft.com/office/officeart/2005/8/layout/hierarchy1"/>
    <dgm:cxn modelId="{38BB4140-5FC7-4B02-B4FE-AD62D4784E16}" type="presOf" srcId="{68001441-22CC-4A13-808E-8769EE614151}" destId="{2F386DDD-516B-478D-A74D-9695EB57BD71}" srcOrd="0" destOrd="0" presId="urn:microsoft.com/office/officeart/2005/8/layout/hierarchy1"/>
    <dgm:cxn modelId="{8053BD46-5DE1-4985-93C0-8480764D1E98}" type="presOf" srcId="{1EF48738-DCF2-4CBA-8D16-0F093B2F0861}" destId="{F0F68A3F-5E89-41DF-9C73-6CC71792CF62}" srcOrd="0" destOrd="0" presId="urn:microsoft.com/office/officeart/2005/8/layout/hierarchy1"/>
    <dgm:cxn modelId="{66530647-FFCA-4A69-9779-A133F876748F}" type="presOf" srcId="{75DAE27D-F55B-4EAD-83F4-AB949C7B57FA}" destId="{26B8E622-E89E-428B-A23F-AD9FA45A5BD0}" srcOrd="0" destOrd="0" presId="urn:microsoft.com/office/officeart/2005/8/layout/hierarchy1"/>
    <dgm:cxn modelId="{72EC2F6D-F1B2-4DD1-99BB-BE3B56CF8B87}" srcId="{D4C2FFDC-1A5E-4324-AF18-2CF424D0F29F}" destId="{1EF48738-DCF2-4CBA-8D16-0F093B2F0861}" srcOrd="0" destOrd="0" parTransId="{0F618FC7-3397-41B3-8656-0BAF6237F078}" sibTransId="{BAB0E9E9-AFEE-4BF3-A670-BF97487C94A5}"/>
    <dgm:cxn modelId="{18D6A873-30A9-4E29-94AE-D5A1C6DEE5DF}" srcId="{D4C2FFDC-1A5E-4324-AF18-2CF424D0F29F}" destId="{6230F01F-0B9C-49DE-8041-F3B53A485E22}" srcOrd="2" destOrd="0" parTransId="{74D9E3F3-E463-43C4-A788-DA038E2135D1}" sibTransId="{F9ABF528-FC7F-4CEF-85E8-16BF26568D90}"/>
    <dgm:cxn modelId="{F8ED8A77-A1DF-4548-9C37-DF04E610AFE5}" type="presOf" srcId="{74D9E3F3-E463-43C4-A788-DA038E2135D1}" destId="{41D090B2-AE86-4C08-9CD0-9277E1A08D00}" srcOrd="0" destOrd="0" presId="urn:microsoft.com/office/officeart/2005/8/layout/hierarchy1"/>
    <dgm:cxn modelId="{0EC46982-64DE-435F-B7DD-552E16CBA44A}" srcId="{FBB6B47A-BA53-4C73-8F49-01504A7124E1}" destId="{D4C2FFDC-1A5E-4324-AF18-2CF424D0F29F}" srcOrd="0" destOrd="0" parTransId="{30BBBFBB-EAAF-48B6-9ABF-DA8D4DFED819}" sibTransId="{470D2B71-41FD-4B2B-9C7E-EA4E0EE2450D}"/>
    <dgm:cxn modelId="{ECBE0F95-D7EE-4669-9F95-55E0D6C35955}" srcId="{D4C2FFDC-1A5E-4324-AF18-2CF424D0F29F}" destId="{46918E9B-E013-4F25-BE38-183ACF930FDC}" srcOrd="3" destOrd="0" parTransId="{FD4399B4-A41B-43B3-B8DF-9964FF9FE745}" sibTransId="{A9860663-A0A4-4C72-AC2F-988AFA4B21A4}"/>
    <dgm:cxn modelId="{A9664A99-BF7D-4717-8E21-031459C4BF5F}" type="presOf" srcId="{D8D50856-B4B8-4F49-8FEA-84B99D60F77E}" destId="{01B395DF-2021-40DF-942D-657DBB06DB73}" srcOrd="0" destOrd="0" presId="urn:microsoft.com/office/officeart/2005/8/layout/hierarchy1"/>
    <dgm:cxn modelId="{0463659B-A33A-418A-A68D-A97722A2E2B6}" type="presOf" srcId="{FD4399B4-A41B-43B3-B8DF-9964FF9FE745}" destId="{9370DE66-8AD8-4DFD-9081-01D69A5038AB}" srcOrd="0" destOrd="0" presId="urn:microsoft.com/office/officeart/2005/8/layout/hierarchy1"/>
    <dgm:cxn modelId="{396867A3-E4D9-4BAE-8CA6-ACA16DEA583F}" srcId="{D4C2FFDC-1A5E-4324-AF18-2CF424D0F29F}" destId="{65303BD9-144C-4B32-8B79-1A901D1362F1}" srcOrd="5" destOrd="0" parTransId="{75DAE27D-F55B-4EAD-83F4-AB949C7B57FA}" sibTransId="{B42D1414-EDD5-4C04-B699-E42C055178A1}"/>
    <dgm:cxn modelId="{683671AC-CB21-4516-A4C7-203DFF25EF51}" type="presOf" srcId="{46918E9B-E013-4F25-BE38-183ACF930FDC}" destId="{1707C7F1-2E35-433F-B813-654EBBF4170E}" srcOrd="0" destOrd="0" presId="urn:microsoft.com/office/officeart/2005/8/layout/hierarchy1"/>
    <dgm:cxn modelId="{526023C0-D4F7-4617-9CC7-BED1642F4477}" type="presOf" srcId="{FBB6B47A-BA53-4C73-8F49-01504A7124E1}" destId="{1301ABF0-0377-4308-B3D6-30E7829CF2CE}" srcOrd="0" destOrd="0" presId="urn:microsoft.com/office/officeart/2005/8/layout/hierarchy1"/>
    <dgm:cxn modelId="{513C6DD8-1E61-4EA3-9AF6-4F76EDE3B20E}" type="presOf" srcId="{6230F01F-0B9C-49DE-8041-F3B53A485E22}" destId="{1C6480F8-DA28-4C7F-B6B6-1071F4173AD3}" srcOrd="0" destOrd="0" presId="urn:microsoft.com/office/officeart/2005/8/layout/hierarchy1"/>
    <dgm:cxn modelId="{67A4C3DB-90DA-45CC-9936-08557778E903}" type="presOf" srcId="{1C57A2B4-D501-4485-AA0F-02C28E41D379}" destId="{089E753F-F812-4DB7-A551-D664F7084637}" srcOrd="0" destOrd="0" presId="urn:microsoft.com/office/officeart/2005/8/layout/hierarchy1"/>
    <dgm:cxn modelId="{A710AAE5-1128-42E4-B084-5202447E6653}" srcId="{D4C2FFDC-1A5E-4324-AF18-2CF424D0F29F}" destId="{583E0481-0BD9-4218-A70B-4AAD3533F9D2}" srcOrd="1" destOrd="0" parTransId="{D8D50856-B4B8-4F49-8FEA-84B99D60F77E}" sibTransId="{54D4AA4A-5D92-46A9-8E36-27D814800B13}"/>
    <dgm:cxn modelId="{8D4BB0F9-A8F4-4B2F-9C89-39830F1BF783}" type="presOf" srcId="{65303BD9-144C-4B32-8B79-1A901D1362F1}" destId="{BD144D82-C6C2-443B-9548-98D8B45A00E9}" srcOrd="0" destOrd="0" presId="urn:microsoft.com/office/officeart/2005/8/layout/hierarchy1"/>
    <dgm:cxn modelId="{CD1383E2-E83F-47F8-AEC8-8FA93584EB0A}" type="presParOf" srcId="{1301ABF0-0377-4308-B3D6-30E7829CF2CE}" destId="{E3C72FD4-0E79-439B-8A55-E189F45EEF9B}" srcOrd="0" destOrd="0" presId="urn:microsoft.com/office/officeart/2005/8/layout/hierarchy1"/>
    <dgm:cxn modelId="{D5AD1A98-1BED-4E7C-8D6A-A02CADBAE75B}" type="presParOf" srcId="{E3C72FD4-0E79-439B-8A55-E189F45EEF9B}" destId="{8674CE10-D978-4A16-98CB-CFE107E76D27}" srcOrd="0" destOrd="0" presId="urn:microsoft.com/office/officeart/2005/8/layout/hierarchy1"/>
    <dgm:cxn modelId="{51FBF08F-090D-4CA5-8BCD-8A21ED5F402F}" type="presParOf" srcId="{8674CE10-D978-4A16-98CB-CFE107E76D27}" destId="{38B8FD63-B2CD-4AC8-9735-6537086FA233}" srcOrd="0" destOrd="0" presId="urn:microsoft.com/office/officeart/2005/8/layout/hierarchy1"/>
    <dgm:cxn modelId="{62F67BEE-9B53-43B3-9D0D-C372158C8625}" type="presParOf" srcId="{8674CE10-D978-4A16-98CB-CFE107E76D27}" destId="{CCEE8219-3737-41B1-9FBE-D4BD4B436CB5}" srcOrd="1" destOrd="0" presId="urn:microsoft.com/office/officeart/2005/8/layout/hierarchy1"/>
    <dgm:cxn modelId="{0E223788-48C8-41B7-B773-741034F293C8}" type="presParOf" srcId="{E3C72FD4-0E79-439B-8A55-E189F45EEF9B}" destId="{D50A1B9D-FD95-45FC-9AD8-C63AB2309048}" srcOrd="1" destOrd="0" presId="urn:microsoft.com/office/officeart/2005/8/layout/hierarchy1"/>
    <dgm:cxn modelId="{C7D00BB5-D780-4E4D-BCB5-1B3E866789F1}" type="presParOf" srcId="{D50A1B9D-FD95-45FC-9AD8-C63AB2309048}" destId="{AF52EA99-B992-42A6-84D0-9108621156FD}" srcOrd="0" destOrd="0" presId="urn:microsoft.com/office/officeart/2005/8/layout/hierarchy1"/>
    <dgm:cxn modelId="{CD826D31-FF3F-4BDB-B4B6-2ABBE6539181}" type="presParOf" srcId="{D50A1B9D-FD95-45FC-9AD8-C63AB2309048}" destId="{B198C8B9-DFE0-493C-BED2-8657C6CCBF14}" srcOrd="1" destOrd="0" presId="urn:microsoft.com/office/officeart/2005/8/layout/hierarchy1"/>
    <dgm:cxn modelId="{954FC0DE-5833-4CFE-824F-0A69F3DC64F7}" type="presParOf" srcId="{B198C8B9-DFE0-493C-BED2-8657C6CCBF14}" destId="{34DC351B-F6CF-466B-BD4D-86899994B36F}" srcOrd="0" destOrd="0" presId="urn:microsoft.com/office/officeart/2005/8/layout/hierarchy1"/>
    <dgm:cxn modelId="{F7DF92FD-109D-4A5C-8473-5208F0901531}" type="presParOf" srcId="{34DC351B-F6CF-466B-BD4D-86899994B36F}" destId="{5CF66828-6520-41A8-9676-D6E601E5A857}" srcOrd="0" destOrd="0" presId="urn:microsoft.com/office/officeart/2005/8/layout/hierarchy1"/>
    <dgm:cxn modelId="{776B41D6-F8F3-4EC4-83F8-D2A872350DE6}" type="presParOf" srcId="{34DC351B-F6CF-466B-BD4D-86899994B36F}" destId="{F0F68A3F-5E89-41DF-9C73-6CC71792CF62}" srcOrd="1" destOrd="0" presId="urn:microsoft.com/office/officeart/2005/8/layout/hierarchy1"/>
    <dgm:cxn modelId="{D72FD0B2-7635-46D6-958E-4CCF27760A1E}" type="presParOf" srcId="{B198C8B9-DFE0-493C-BED2-8657C6CCBF14}" destId="{9755074A-C832-48AC-AFD2-3E6F4A54308E}" srcOrd="1" destOrd="0" presId="urn:microsoft.com/office/officeart/2005/8/layout/hierarchy1"/>
    <dgm:cxn modelId="{E06E4212-0B4F-4EFA-AA75-1CC7AC9BDCF5}" type="presParOf" srcId="{D50A1B9D-FD95-45FC-9AD8-C63AB2309048}" destId="{01B395DF-2021-40DF-942D-657DBB06DB73}" srcOrd="2" destOrd="0" presId="urn:microsoft.com/office/officeart/2005/8/layout/hierarchy1"/>
    <dgm:cxn modelId="{1248EF82-DC54-4980-983D-B87588A047CD}" type="presParOf" srcId="{D50A1B9D-FD95-45FC-9AD8-C63AB2309048}" destId="{618EDDD8-69C5-48AF-B7BD-712B01445554}" srcOrd="3" destOrd="0" presId="urn:microsoft.com/office/officeart/2005/8/layout/hierarchy1"/>
    <dgm:cxn modelId="{3EF4F40A-FBEC-4989-BD0B-BCF6FEF8A14A}" type="presParOf" srcId="{618EDDD8-69C5-48AF-B7BD-712B01445554}" destId="{BE52B9F5-DA43-4B7F-B2B0-0BE111A51F8F}" srcOrd="0" destOrd="0" presId="urn:microsoft.com/office/officeart/2005/8/layout/hierarchy1"/>
    <dgm:cxn modelId="{35FE29DE-3A29-4020-BD99-2532B34D0DE2}" type="presParOf" srcId="{BE52B9F5-DA43-4B7F-B2B0-0BE111A51F8F}" destId="{5E4A2869-4299-4951-A9E8-A8D1A94B29F7}" srcOrd="0" destOrd="0" presId="urn:microsoft.com/office/officeart/2005/8/layout/hierarchy1"/>
    <dgm:cxn modelId="{D16566EC-9A54-49A5-9228-FF9A54AAB0AA}" type="presParOf" srcId="{BE52B9F5-DA43-4B7F-B2B0-0BE111A51F8F}" destId="{A82F9093-8818-405F-A5EA-F62114A986C1}" srcOrd="1" destOrd="0" presId="urn:microsoft.com/office/officeart/2005/8/layout/hierarchy1"/>
    <dgm:cxn modelId="{A4A6FF8E-97DA-479B-9DC0-166C212FDC21}" type="presParOf" srcId="{618EDDD8-69C5-48AF-B7BD-712B01445554}" destId="{906AFD44-2081-4206-A360-7AC7DCC9B78C}" srcOrd="1" destOrd="0" presId="urn:microsoft.com/office/officeart/2005/8/layout/hierarchy1"/>
    <dgm:cxn modelId="{4C282259-DC35-4F0E-B93A-4CA5AF92F2EA}" type="presParOf" srcId="{D50A1B9D-FD95-45FC-9AD8-C63AB2309048}" destId="{41D090B2-AE86-4C08-9CD0-9277E1A08D00}" srcOrd="4" destOrd="0" presId="urn:microsoft.com/office/officeart/2005/8/layout/hierarchy1"/>
    <dgm:cxn modelId="{761B482F-9CC8-4752-A18A-0220661BED47}" type="presParOf" srcId="{D50A1B9D-FD95-45FC-9AD8-C63AB2309048}" destId="{01E004C5-BBF1-407D-B474-EDAD2D62B0DB}" srcOrd="5" destOrd="0" presId="urn:microsoft.com/office/officeart/2005/8/layout/hierarchy1"/>
    <dgm:cxn modelId="{36BC8970-726C-4EB2-B444-D00F1BEE1561}" type="presParOf" srcId="{01E004C5-BBF1-407D-B474-EDAD2D62B0DB}" destId="{A1E5A257-B7C4-45C2-89F1-8F32B0B4C8F9}" srcOrd="0" destOrd="0" presId="urn:microsoft.com/office/officeart/2005/8/layout/hierarchy1"/>
    <dgm:cxn modelId="{40740B92-975F-4A95-8F74-494357F5D94A}" type="presParOf" srcId="{A1E5A257-B7C4-45C2-89F1-8F32B0B4C8F9}" destId="{4A29A307-6693-4A11-A3F1-D222886D7F6B}" srcOrd="0" destOrd="0" presId="urn:microsoft.com/office/officeart/2005/8/layout/hierarchy1"/>
    <dgm:cxn modelId="{69D58B9F-5AE0-4704-94ED-7A9BFAD49F59}" type="presParOf" srcId="{A1E5A257-B7C4-45C2-89F1-8F32B0B4C8F9}" destId="{1C6480F8-DA28-4C7F-B6B6-1071F4173AD3}" srcOrd="1" destOrd="0" presId="urn:microsoft.com/office/officeart/2005/8/layout/hierarchy1"/>
    <dgm:cxn modelId="{E0E1F96D-D9C0-4C83-A0C6-D2DEB003BF35}" type="presParOf" srcId="{01E004C5-BBF1-407D-B474-EDAD2D62B0DB}" destId="{460C148D-A9D5-423D-96AB-9D80691DC246}" srcOrd="1" destOrd="0" presId="urn:microsoft.com/office/officeart/2005/8/layout/hierarchy1"/>
    <dgm:cxn modelId="{B26DFBF8-2538-495A-A9D6-A837B2F256A2}" type="presParOf" srcId="{D50A1B9D-FD95-45FC-9AD8-C63AB2309048}" destId="{9370DE66-8AD8-4DFD-9081-01D69A5038AB}" srcOrd="6" destOrd="0" presId="urn:microsoft.com/office/officeart/2005/8/layout/hierarchy1"/>
    <dgm:cxn modelId="{8C0F1F40-791E-4445-BDD5-864600B4F0E4}" type="presParOf" srcId="{D50A1B9D-FD95-45FC-9AD8-C63AB2309048}" destId="{8EFC9AAC-43E5-41A9-9F83-0CF3306AD4D4}" srcOrd="7" destOrd="0" presId="urn:microsoft.com/office/officeart/2005/8/layout/hierarchy1"/>
    <dgm:cxn modelId="{88223F91-D5F0-42C9-8765-6C8AE10AD93F}" type="presParOf" srcId="{8EFC9AAC-43E5-41A9-9F83-0CF3306AD4D4}" destId="{F6BBB100-CAB4-49BC-89C2-82DB9CB8AA74}" srcOrd="0" destOrd="0" presId="urn:microsoft.com/office/officeart/2005/8/layout/hierarchy1"/>
    <dgm:cxn modelId="{5F8157C5-F2A4-47D9-8BC4-48F1EE323782}" type="presParOf" srcId="{F6BBB100-CAB4-49BC-89C2-82DB9CB8AA74}" destId="{CC86189A-1B53-4728-85AF-7F4ACB6CF2C1}" srcOrd="0" destOrd="0" presId="urn:microsoft.com/office/officeart/2005/8/layout/hierarchy1"/>
    <dgm:cxn modelId="{E65C51D3-C60B-42B3-A9B6-662B0277B2BC}" type="presParOf" srcId="{F6BBB100-CAB4-49BC-89C2-82DB9CB8AA74}" destId="{1707C7F1-2E35-433F-B813-654EBBF4170E}" srcOrd="1" destOrd="0" presId="urn:microsoft.com/office/officeart/2005/8/layout/hierarchy1"/>
    <dgm:cxn modelId="{9C18249E-3E6F-4E01-A085-2DA3E504259C}" type="presParOf" srcId="{8EFC9AAC-43E5-41A9-9F83-0CF3306AD4D4}" destId="{221BEE3B-EBDB-4776-B64F-DB8FEA547C5A}" srcOrd="1" destOrd="0" presId="urn:microsoft.com/office/officeart/2005/8/layout/hierarchy1"/>
    <dgm:cxn modelId="{3131F0EC-2EA9-4A79-A86B-9C93DF82817B}" type="presParOf" srcId="{D50A1B9D-FD95-45FC-9AD8-C63AB2309048}" destId="{2F386DDD-516B-478D-A74D-9695EB57BD71}" srcOrd="8" destOrd="0" presId="urn:microsoft.com/office/officeart/2005/8/layout/hierarchy1"/>
    <dgm:cxn modelId="{B65B0B8D-6DC1-4CF0-A17C-C60E6ECCE8C0}" type="presParOf" srcId="{D50A1B9D-FD95-45FC-9AD8-C63AB2309048}" destId="{5D98777A-67CE-4CE6-AB54-5ABBA1E11D16}" srcOrd="9" destOrd="0" presId="urn:microsoft.com/office/officeart/2005/8/layout/hierarchy1"/>
    <dgm:cxn modelId="{4A1B6E9E-AC92-4DF3-919B-EBC5AB50DB11}" type="presParOf" srcId="{5D98777A-67CE-4CE6-AB54-5ABBA1E11D16}" destId="{170AAE6E-064B-44CC-9998-D5F17DE9EB7E}" srcOrd="0" destOrd="0" presId="urn:microsoft.com/office/officeart/2005/8/layout/hierarchy1"/>
    <dgm:cxn modelId="{77B43B9D-D7BA-4DC9-B140-A95956CFFB38}" type="presParOf" srcId="{170AAE6E-064B-44CC-9998-D5F17DE9EB7E}" destId="{2DAD8F56-14E5-42D6-A3DC-E9BA53053B7E}" srcOrd="0" destOrd="0" presId="urn:microsoft.com/office/officeart/2005/8/layout/hierarchy1"/>
    <dgm:cxn modelId="{69B7CC3A-F8BD-4272-BD55-F0F720FD34C9}" type="presParOf" srcId="{170AAE6E-064B-44CC-9998-D5F17DE9EB7E}" destId="{089E753F-F812-4DB7-A551-D664F7084637}" srcOrd="1" destOrd="0" presId="urn:microsoft.com/office/officeart/2005/8/layout/hierarchy1"/>
    <dgm:cxn modelId="{BE3C3278-AC71-4B3F-A63E-3552036602B8}" type="presParOf" srcId="{5D98777A-67CE-4CE6-AB54-5ABBA1E11D16}" destId="{67BD6EFF-2D7A-49EB-915B-397B33E267DD}" srcOrd="1" destOrd="0" presId="urn:microsoft.com/office/officeart/2005/8/layout/hierarchy1"/>
    <dgm:cxn modelId="{B3BE858E-41CB-496F-862C-EE4B564A3391}" type="presParOf" srcId="{D50A1B9D-FD95-45FC-9AD8-C63AB2309048}" destId="{26B8E622-E89E-428B-A23F-AD9FA45A5BD0}" srcOrd="10" destOrd="0" presId="urn:microsoft.com/office/officeart/2005/8/layout/hierarchy1"/>
    <dgm:cxn modelId="{26A83319-A0F0-4C2E-B611-4869399ADFA1}" type="presParOf" srcId="{D50A1B9D-FD95-45FC-9AD8-C63AB2309048}" destId="{97CB0765-FAF5-4B6A-BFDD-E3B7F1D3D999}" srcOrd="11" destOrd="0" presId="urn:microsoft.com/office/officeart/2005/8/layout/hierarchy1"/>
    <dgm:cxn modelId="{2DEA6A86-BDE1-4F59-A9D6-7269C4B57BF3}" type="presParOf" srcId="{97CB0765-FAF5-4B6A-BFDD-E3B7F1D3D999}" destId="{CCFA107A-1B21-410D-8446-B9A5D230DE94}" srcOrd="0" destOrd="0" presId="urn:microsoft.com/office/officeart/2005/8/layout/hierarchy1"/>
    <dgm:cxn modelId="{E723CD93-9992-452A-9ACA-E2F6DBFDDF54}" type="presParOf" srcId="{CCFA107A-1B21-410D-8446-B9A5D230DE94}" destId="{84FCA7B6-317F-454A-9DD3-C86FC5701404}" srcOrd="0" destOrd="0" presId="urn:microsoft.com/office/officeart/2005/8/layout/hierarchy1"/>
    <dgm:cxn modelId="{9DE15271-FBD8-4770-9B49-5821C30C01AD}" type="presParOf" srcId="{CCFA107A-1B21-410D-8446-B9A5D230DE94}" destId="{BD144D82-C6C2-443B-9548-98D8B45A00E9}" srcOrd="1" destOrd="0" presId="urn:microsoft.com/office/officeart/2005/8/layout/hierarchy1"/>
    <dgm:cxn modelId="{7FF707EB-B848-4F87-B556-CE458272E029}" type="presParOf" srcId="{97CB0765-FAF5-4B6A-BFDD-E3B7F1D3D999}" destId="{C6CD0D4C-7B2A-4605-B4BA-0175AC4B12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6B47A-BA53-4C73-8F49-01504A7124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4C2FFDC-1A5E-4324-AF18-2CF424D0F29F}">
      <dgm:prSet phldrT="[Texte]" custT="1"/>
      <dgm:spPr/>
      <dgm:t>
        <a:bodyPr/>
        <a:lstStyle/>
        <a:p>
          <a:r>
            <a:rPr lang="fr-FR" sz="1400" b="1" dirty="0">
              <a:solidFill>
                <a:srgbClr val="0070C0"/>
              </a:solidFill>
            </a:rPr>
            <a:t>Représentants au titre du master (5)</a:t>
          </a:r>
        </a:p>
      </dgm:t>
    </dgm:pt>
    <dgm:pt modelId="{30BBBFBB-EAAF-48B6-9ABF-DA8D4DFED819}" type="parTrans" cxnId="{0EC46982-64DE-435F-B7DD-552E16CBA44A}">
      <dgm:prSet/>
      <dgm:spPr/>
      <dgm:t>
        <a:bodyPr/>
        <a:lstStyle/>
        <a:p>
          <a:endParaRPr lang="fr-FR" sz="1200"/>
        </a:p>
      </dgm:t>
    </dgm:pt>
    <dgm:pt modelId="{470D2B71-41FD-4B2B-9C7E-EA4E0EE2450D}" type="sibTrans" cxnId="{0EC46982-64DE-435F-B7DD-552E16CBA44A}">
      <dgm:prSet/>
      <dgm:spPr/>
      <dgm:t>
        <a:bodyPr/>
        <a:lstStyle/>
        <a:p>
          <a:endParaRPr lang="fr-FR" sz="1200"/>
        </a:p>
      </dgm:t>
    </dgm:pt>
    <dgm:pt modelId="{1EF48738-DCF2-4CBA-8D16-0F093B2F0861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Composantes (2)</a:t>
          </a:r>
        </a:p>
        <a:p>
          <a:r>
            <a:rPr lang="fr-FR" sz="1200" b="0" dirty="0">
              <a:solidFill>
                <a:schemeClr val="tx1"/>
              </a:solidFill>
            </a:rPr>
            <a:t>Yan PENNEC</a:t>
          </a:r>
        </a:p>
        <a:p>
          <a:r>
            <a:rPr lang="fr-FR" sz="1200" b="0" dirty="0" err="1">
              <a:solidFill>
                <a:schemeClr val="tx1"/>
              </a:solidFill>
            </a:rPr>
            <a:t>Burlion</a:t>
          </a:r>
          <a:r>
            <a:rPr lang="fr-FR" sz="1200" b="0" dirty="0">
              <a:solidFill>
                <a:schemeClr val="tx1"/>
              </a:solidFill>
            </a:rPr>
            <a:t> NICOLAS</a:t>
          </a:r>
        </a:p>
      </dgm:t>
    </dgm:pt>
    <dgm:pt modelId="{0F618FC7-3397-41B3-8656-0BAF6237F078}" type="parTrans" cxnId="{72EC2F6D-F1B2-4DD1-99BB-BE3B56CF8B87}">
      <dgm:prSet/>
      <dgm:spPr/>
      <dgm:t>
        <a:bodyPr/>
        <a:lstStyle/>
        <a:p>
          <a:endParaRPr lang="fr-FR" sz="1200"/>
        </a:p>
      </dgm:t>
    </dgm:pt>
    <dgm:pt modelId="{BAB0E9E9-AFEE-4BF3-A670-BF97487C94A5}" type="sibTrans" cxnId="{72EC2F6D-F1B2-4DD1-99BB-BE3B56CF8B87}">
      <dgm:prSet/>
      <dgm:spPr/>
      <dgm:t>
        <a:bodyPr/>
        <a:lstStyle/>
        <a:p>
          <a:endParaRPr lang="fr-FR" sz="1200"/>
        </a:p>
      </dgm:t>
    </dgm:pt>
    <dgm:pt modelId="{583E0481-0BD9-4218-A70B-4AAD3533F9D2}">
      <dgm:prSet phldrT="[Texte]" custT="1"/>
      <dgm:spPr/>
      <dgm:t>
        <a:bodyPr/>
        <a:lstStyle/>
        <a:p>
          <a:pPr algn="ctr"/>
          <a:r>
            <a:rPr lang="fr-FR" sz="1200" b="1" dirty="0">
              <a:solidFill>
                <a:srgbClr val="0070C0"/>
              </a:solidFill>
            </a:rPr>
            <a:t>Masters par  domaine (3)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Philippe MARIAGE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Jean-Baptiste COLLIAT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Alain BOUSCAYROL</a:t>
          </a:r>
          <a:endParaRPr lang="fr-FR" sz="1200" b="1" dirty="0">
            <a:solidFill>
              <a:srgbClr val="0070C0"/>
            </a:solidFill>
          </a:endParaRPr>
        </a:p>
      </dgm:t>
    </dgm:pt>
    <dgm:pt modelId="{D8D50856-B4B8-4F49-8FEA-84B99D60F77E}" type="parTrans" cxnId="{A710AAE5-1128-42E4-B084-5202447E6653}">
      <dgm:prSet/>
      <dgm:spPr/>
      <dgm:t>
        <a:bodyPr/>
        <a:lstStyle/>
        <a:p>
          <a:endParaRPr lang="fr-FR" sz="1200"/>
        </a:p>
      </dgm:t>
    </dgm:pt>
    <dgm:pt modelId="{54D4AA4A-5D92-46A9-8E36-27D814800B13}" type="sibTrans" cxnId="{A710AAE5-1128-42E4-B084-5202447E6653}">
      <dgm:prSet/>
      <dgm:spPr/>
      <dgm:t>
        <a:bodyPr/>
        <a:lstStyle/>
        <a:p>
          <a:endParaRPr lang="fr-FR" sz="1200"/>
        </a:p>
      </dgm:t>
    </dgm:pt>
    <dgm:pt modelId="{1301ABF0-0377-4308-B3D6-30E7829CF2CE}" type="pres">
      <dgm:prSet presAssocID="{FBB6B47A-BA53-4C73-8F49-01504A7124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72FD4-0E79-439B-8A55-E189F45EEF9B}" type="pres">
      <dgm:prSet presAssocID="{D4C2FFDC-1A5E-4324-AF18-2CF424D0F29F}" presName="hierRoot1" presStyleCnt="0"/>
      <dgm:spPr/>
    </dgm:pt>
    <dgm:pt modelId="{8674CE10-D978-4A16-98CB-CFE107E76D27}" type="pres">
      <dgm:prSet presAssocID="{D4C2FFDC-1A5E-4324-AF18-2CF424D0F29F}" presName="composite" presStyleCnt="0"/>
      <dgm:spPr/>
    </dgm:pt>
    <dgm:pt modelId="{38B8FD63-B2CD-4AC8-9735-6537086FA233}" type="pres">
      <dgm:prSet presAssocID="{D4C2FFDC-1A5E-4324-AF18-2CF424D0F29F}" presName="background" presStyleLbl="node0" presStyleIdx="0" presStyleCnt="1"/>
      <dgm:spPr/>
    </dgm:pt>
    <dgm:pt modelId="{CCEE8219-3737-41B1-9FBE-D4BD4B436CB5}" type="pres">
      <dgm:prSet presAssocID="{D4C2FFDC-1A5E-4324-AF18-2CF424D0F29F}" presName="text" presStyleLbl="fgAcc0" presStyleIdx="0" presStyleCnt="1" custScaleX="117575" custScaleY="81701" custLinFactNeighborX="3041" custLinFactNeighborY="-616">
        <dgm:presLayoutVars>
          <dgm:chPref val="3"/>
        </dgm:presLayoutVars>
      </dgm:prSet>
      <dgm:spPr/>
    </dgm:pt>
    <dgm:pt modelId="{D50A1B9D-FD95-45FC-9AD8-C63AB2309048}" type="pres">
      <dgm:prSet presAssocID="{D4C2FFDC-1A5E-4324-AF18-2CF424D0F29F}" presName="hierChild2" presStyleCnt="0"/>
      <dgm:spPr/>
    </dgm:pt>
    <dgm:pt modelId="{AF52EA99-B992-42A6-84D0-9108621156FD}" type="pres">
      <dgm:prSet presAssocID="{0F618FC7-3397-41B3-8656-0BAF6237F078}" presName="Name10" presStyleLbl="parChTrans1D2" presStyleIdx="0" presStyleCnt="2"/>
      <dgm:spPr/>
    </dgm:pt>
    <dgm:pt modelId="{B198C8B9-DFE0-493C-BED2-8657C6CCBF14}" type="pres">
      <dgm:prSet presAssocID="{1EF48738-DCF2-4CBA-8D16-0F093B2F0861}" presName="hierRoot2" presStyleCnt="0"/>
      <dgm:spPr/>
    </dgm:pt>
    <dgm:pt modelId="{34DC351B-F6CF-466B-BD4D-86899994B36F}" type="pres">
      <dgm:prSet presAssocID="{1EF48738-DCF2-4CBA-8D16-0F093B2F0861}" presName="composite2" presStyleCnt="0"/>
      <dgm:spPr/>
    </dgm:pt>
    <dgm:pt modelId="{5CF66828-6520-41A8-9676-D6E601E5A857}" type="pres">
      <dgm:prSet presAssocID="{1EF48738-DCF2-4CBA-8D16-0F093B2F0861}" presName="background2" presStyleLbl="node2" presStyleIdx="0" presStyleCnt="2"/>
      <dgm:spPr/>
    </dgm:pt>
    <dgm:pt modelId="{F0F68A3F-5E89-41DF-9C73-6CC71792CF62}" type="pres">
      <dgm:prSet presAssocID="{1EF48738-DCF2-4CBA-8D16-0F093B2F0861}" presName="text2" presStyleLbl="fgAcc2" presStyleIdx="0" presStyleCnt="2">
        <dgm:presLayoutVars>
          <dgm:chPref val="3"/>
        </dgm:presLayoutVars>
      </dgm:prSet>
      <dgm:spPr/>
    </dgm:pt>
    <dgm:pt modelId="{9755074A-C832-48AC-AFD2-3E6F4A54308E}" type="pres">
      <dgm:prSet presAssocID="{1EF48738-DCF2-4CBA-8D16-0F093B2F0861}" presName="hierChild3" presStyleCnt="0"/>
      <dgm:spPr/>
    </dgm:pt>
    <dgm:pt modelId="{01B395DF-2021-40DF-942D-657DBB06DB73}" type="pres">
      <dgm:prSet presAssocID="{D8D50856-B4B8-4F49-8FEA-84B99D60F77E}" presName="Name10" presStyleLbl="parChTrans1D2" presStyleIdx="1" presStyleCnt="2"/>
      <dgm:spPr/>
    </dgm:pt>
    <dgm:pt modelId="{618EDDD8-69C5-48AF-B7BD-712B01445554}" type="pres">
      <dgm:prSet presAssocID="{583E0481-0BD9-4218-A70B-4AAD3533F9D2}" presName="hierRoot2" presStyleCnt="0"/>
      <dgm:spPr/>
    </dgm:pt>
    <dgm:pt modelId="{BE52B9F5-DA43-4B7F-B2B0-0BE111A51F8F}" type="pres">
      <dgm:prSet presAssocID="{583E0481-0BD9-4218-A70B-4AAD3533F9D2}" presName="composite2" presStyleCnt="0"/>
      <dgm:spPr/>
    </dgm:pt>
    <dgm:pt modelId="{5E4A2869-4299-4951-A9E8-A8D1A94B29F7}" type="pres">
      <dgm:prSet presAssocID="{583E0481-0BD9-4218-A70B-4AAD3533F9D2}" presName="background2" presStyleLbl="node2" presStyleIdx="1" presStyleCnt="2"/>
      <dgm:spPr/>
    </dgm:pt>
    <dgm:pt modelId="{A82F9093-8818-405F-A5EA-F62114A986C1}" type="pres">
      <dgm:prSet presAssocID="{583E0481-0BD9-4218-A70B-4AAD3533F9D2}" presName="text2" presStyleLbl="fgAcc2" presStyleIdx="1" presStyleCnt="2" custScaleX="129345">
        <dgm:presLayoutVars>
          <dgm:chPref val="3"/>
        </dgm:presLayoutVars>
      </dgm:prSet>
      <dgm:spPr/>
    </dgm:pt>
    <dgm:pt modelId="{906AFD44-2081-4206-A360-7AC7DCC9B78C}" type="pres">
      <dgm:prSet presAssocID="{583E0481-0BD9-4218-A70B-4AAD3533F9D2}" presName="hierChild3" presStyleCnt="0"/>
      <dgm:spPr/>
    </dgm:pt>
  </dgm:ptLst>
  <dgm:cxnLst>
    <dgm:cxn modelId="{AAAE441B-B40D-4349-93B4-5F594F416FE2}" type="presOf" srcId="{0F618FC7-3397-41B3-8656-0BAF6237F078}" destId="{AF52EA99-B992-42A6-84D0-9108621156FD}" srcOrd="0" destOrd="0" presId="urn:microsoft.com/office/officeart/2005/8/layout/hierarchy1"/>
    <dgm:cxn modelId="{D8475E25-1802-431F-98F4-9EB681F5A51F}" type="presOf" srcId="{D4C2FFDC-1A5E-4324-AF18-2CF424D0F29F}" destId="{CCEE8219-3737-41B1-9FBE-D4BD4B436CB5}" srcOrd="0" destOrd="0" presId="urn:microsoft.com/office/officeart/2005/8/layout/hierarchy1"/>
    <dgm:cxn modelId="{23E6A831-9DAF-419C-9F85-4B35486345FF}" type="presOf" srcId="{583E0481-0BD9-4218-A70B-4AAD3533F9D2}" destId="{A82F9093-8818-405F-A5EA-F62114A986C1}" srcOrd="0" destOrd="0" presId="urn:microsoft.com/office/officeart/2005/8/layout/hierarchy1"/>
    <dgm:cxn modelId="{8053BD46-5DE1-4985-93C0-8480764D1E98}" type="presOf" srcId="{1EF48738-DCF2-4CBA-8D16-0F093B2F0861}" destId="{F0F68A3F-5E89-41DF-9C73-6CC71792CF62}" srcOrd="0" destOrd="0" presId="urn:microsoft.com/office/officeart/2005/8/layout/hierarchy1"/>
    <dgm:cxn modelId="{72EC2F6D-F1B2-4DD1-99BB-BE3B56CF8B87}" srcId="{D4C2FFDC-1A5E-4324-AF18-2CF424D0F29F}" destId="{1EF48738-DCF2-4CBA-8D16-0F093B2F0861}" srcOrd="0" destOrd="0" parTransId="{0F618FC7-3397-41B3-8656-0BAF6237F078}" sibTransId="{BAB0E9E9-AFEE-4BF3-A670-BF97487C94A5}"/>
    <dgm:cxn modelId="{0EC46982-64DE-435F-B7DD-552E16CBA44A}" srcId="{FBB6B47A-BA53-4C73-8F49-01504A7124E1}" destId="{D4C2FFDC-1A5E-4324-AF18-2CF424D0F29F}" srcOrd="0" destOrd="0" parTransId="{30BBBFBB-EAAF-48B6-9ABF-DA8D4DFED819}" sibTransId="{470D2B71-41FD-4B2B-9C7E-EA4E0EE2450D}"/>
    <dgm:cxn modelId="{A9664A99-BF7D-4717-8E21-031459C4BF5F}" type="presOf" srcId="{D8D50856-B4B8-4F49-8FEA-84B99D60F77E}" destId="{01B395DF-2021-40DF-942D-657DBB06DB73}" srcOrd="0" destOrd="0" presId="urn:microsoft.com/office/officeart/2005/8/layout/hierarchy1"/>
    <dgm:cxn modelId="{526023C0-D4F7-4617-9CC7-BED1642F4477}" type="presOf" srcId="{FBB6B47A-BA53-4C73-8F49-01504A7124E1}" destId="{1301ABF0-0377-4308-B3D6-30E7829CF2CE}" srcOrd="0" destOrd="0" presId="urn:microsoft.com/office/officeart/2005/8/layout/hierarchy1"/>
    <dgm:cxn modelId="{A710AAE5-1128-42E4-B084-5202447E6653}" srcId="{D4C2FFDC-1A5E-4324-AF18-2CF424D0F29F}" destId="{583E0481-0BD9-4218-A70B-4AAD3533F9D2}" srcOrd="1" destOrd="0" parTransId="{D8D50856-B4B8-4F49-8FEA-84B99D60F77E}" sibTransId="{54D4AA4A-5D92-46A9-8E36-27D814800B13}"/>
    <dgm:cxn modelId="{CD1383E2-E83F-47F8-AEC8-8FA93584EB0A}" type="presParOf" srcId="{1301ABF0-0377-4308-B3D6-30E7829CF2CE}" destId="{E3C72FD4-0E79-439B-8A55-E189F45EEF9B}" srcOrd="0" destOrd="0" presId="urn:microsoft.com/office/officeart/2005/8/layout/hierarchy1"/>
    <dgm:cxn modelId="{D5AD1A98-1BED-4E7C-8D6A-A02CADBAE75B}" type="presParOf" srcId="{E3C72FD4-0E79-439B-8A55-E189F45EEF9B}" destId="{8674CE10-D978-4A16-98CB-CFE107E76D27}" srcOrd="0" destOrd="0" presId="urn:microsoft.com/office/officeart/2005/8/layout/hierarchy1"/>
    <dgm:cxn modelId="{51FBF08F-090D-4CA5-8BCD-8A21ED5F402F}" type="presParOf" srcId="{8674CE10-D978-4A16-98CB-CFE107E76D27}" destId="{38B8FD63-B2CD-4AC8-9735-6537086FA233}" srcOrd="0" destOrd="0" presId="urn:microsoft.com/office/officeart/2005/8/layout/hierarchy1"/>
    <dgm:cxn modelId="{62F67BEE-9B53-43B3-9D0D-C372158C8625}" type="presParOf" srcId="{8674CE10-D978-4A16-98CB-CFE107E76D27}" destId="{CCEE8219-3737-41B1-9FBE-D4BD4B436CB5}" srcOrd="1" destOrd="0" presId="urn:microsoft.com/office/officeart/2005/8/layout/hierarchy1"/>
    <dgm:cxn modelId="{0E223788-48C8-41B7-B773-741034F293C8}" type="presParOf" srcId="{E3C72FD4-0E79-439B-8A55-E189F45EEF9B}" destId="{D50A1B9D-FD95-45FC-9AD8-C63AB2309048}" srcOrd="1" destOrd="0" presId="urn:microsoft.com/office/officeart/2005/8/layout/hierarchy1"/>
    <dgm:cxn modelId="{C7D00BB5-D780-4E4D-BCB5-1B3E866789F1}" type="presParOf" srcId="{D50A1B9D-FD95-45FC-9AD8-C63AB2309048}" destId="{AF52EA99-B992-42A6-84D0-9108621156FD}" srcOrd="0" destOrd="0" presId="urn:microsoft.com/office/officeart/2005/8/layout/hierarchy1"/>
    <dgm:cxn modelId="{CD826D31-FF3F-4BDB-B4B6-2ABBE6539181}" type="presParOf" srcId="{D50A1B9D-FD95-45FC-9AD8-C63AB2309048}" destId="{B198C8B9-DFE0-493C-BED2-8657C6CCBF14}" srcOrd="1" destOrd="0" presId="urn:microsoft.com/office/officeart/2005/8/layout/hierarchy1"/>
    <dgm:cxn modelId="{954FC0DE-5833-4CFE-824F-0A69F3DC64F7}" type="presParOf" srcId="{B198C8B9-DFE0-493C-BED2-8657C6CCBF14}" destId="{34DC351B-F6CF-466B-BD4D-86899994B36F}" srcOrd="0" destOrd="0" presId="urn:microsoft.com/office/officeart/2005/8/layout/hierarchy1"/>
    <dgm:cxn modelId="{F7DF92FD-109D-4A5C-8473-5208F0901531}" type="presParOf" srcId="{34DC351B-F6CF-466B-BD4D-86899994B36F}" destId="{5CF66828-6520-41A8-9676-D6E601E5A857}" srcOrd="0" destOrd="0" presId="urn:microsoft.com/office/officeart/2005/8/layout/hierarchy1"/>
    <dgm:cxn modelId="{776B41D6-F8F3-4EC4-83F8-D2A872350DE6}" type="presParOf" srcId="{34DC351B-F6CF-466B-BD4D-86899994B36F}" destId="{F0F68A3F-5E89-41DF-9C73-6CC71792CF62}" srcOrd="1" destOrd="0" presId="urn:microsoft.com/office/officeart/2005/8/layout/hierarchy1"/>
    <dgm:cxn modelId="{D72FD0B2-7635-46D6-958E-4CCF27760A1E}" type="presParOf" srcId="{B198C8B9-DFE0-493C-BED2-8657C6CCBF14}" destId="{9755074A-C832-48AC-AFD2-3E6F4A54308E}" srcOrd="1" destOrd="0" presId="urn:microsoft.com/office/officeart/2005/8/layout/hierarchy1"/>
    <dgm:cxn modelId="{E06E4212-0B4F-4EFA-AA75-1CC7AC9BDCF5}" type="presParOf" srcId="{D50A1B9D-FD95-45FC-9AD8-C63AB2309048}" destId="{01B395DF-2021-40DF-942D-657DBB06DB73}" srcOrd="2" destOrd="0" presId="urn:microsoft.com/office/officeart/2005/8/layout/hierarchy1"/>
    <dgm:cxn modelId="{1248EF82-DC54-4980-983D-B87588A047CD}" type="presParOf" srcId="{D50A1B9D-FD95-45FC-9AD8-C63AB2309048}" destId="{618EDDD8-69C5-48AF-B7BD-712B01445554}" srcOrd="3" destOrd="0" presId="urn:microsoft.com/office/officeart/2005/8/layout/hierarchy1"/>
    <dgm:cxn modelId="{3EF4F40A-FBEC-4989-BD0B-BCF6FEF8A14A}" type="presParOf" srcId="{618EDDD8-69C5-48AF-B7BD-712B01445554}" destId="{BE52B9F5-DA43-4B7F-B2B0-0BE111A51F8F}" srcOrd="0" destOrd="0" presId="urn:microsoft.com/office/officeart/2005/8/layout/hierarchy1"/>
    <dgm:cxn modelId="{35FE29DE-3A29-4020-BD99-2532B34D0DE2}" type="presParOf" srcId="{BE52B9F5-DA43-4B7F-B2B0-0BE111A51F8F}" destId="{5E4A2869-4299-4951-A9E8-A8D1A94B29F7}" srcOrd="0" destOrd="0" presId="urn:microsoft.com/office/officeart/2005/8/layout/hierarchy1"/>
    <dgm:cxn modelId="{D16566EC-9A54-49A5-9228-FF9A54AAB0AA}" type="presParOf" srcId="{BE52B9F5-DA43-4B7F-B2B0-0BE111A51F8F}" destId="{A82F9093-8818-405F-A5EA-F62114A986C1}" srcOrd="1" destOrd="0" presId="urn:microsoft.com/office/officeart/2005/8/layout/hierarchy1"/>
    <dgm:cxn modelId="{A4A6FF8E-97DA-479B-9DC0-166C212FDC21}" type="presParOf" srcId="{618EDDD8-69C5-48AF-B7BD-712B01445554}" destId="{906AFD44-2081-4206-A360-7AC7DCC9B7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B6B47A-BA53-4C73-8F49-01504A7124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4C2FFDC-1A5E-4324-AF18-2CF424D0F29F}">
      <dgm:prSet phldrT="[Texte]" custT="1"/>
      <dgm:spPr/>
      <dgm:t>
        <a:bodyPr/>
        <a:lstStyle/>
        <a:p>
          <a:r>
            <a:rPr lang="fr-FR" sz="1400" b="1" dirty="0">
              <a:solidFill>
                <a:srgbClr val="0070C0"/>
              </a:solidFill>
            </a:rPr>
            <a:t>Invités</a:t>
          </a:r>
        </a:p>
      </dgm:t>
    </dgm:pt>
    <dgm:pt modelId="{30BBBFBB-EAAF-48B6-9ABF-DA8D4DFED819}" type="parTrans" cxnId="{0EC46982-64DE-435F-B7DD-552E16CBA44A}">
      <dgm:prSet/>
      <dgm:spPr/>
      <dgm:t>
        <a:bodyPr/>
        <a:lstStyle/>
        <a:p>
          <a:endParaRPr lang="fr-FR" sz="1200"/>
        </a:p>
      </dgm:t>
    </dgm:pt>
    <dgm:pt modelId="{470D2B71-41FD-4B2B-9C7E-EA4E0EE2450D}" type="sibTrans" cxnId="{0EC46982-64DE-435F-B7DD-552E16CBA44A}">
      <dgm:prSet/>
      <dgm:spPr/>
      <dgm:t>
        <a:bodyPr/>
        <a:lstStyle/>
        <a:p>
          <a:endParaRPr lang="fr-FR" sz="1200"/>
        </a:p>
      </dgm:t>
    </dgm:pt>
    <dgm:pt modelId="{1EF48738-DCF2-4CBA-8D16-0F093B2F0861}">
      <dgm:prSet phldrT="[Texte]" custT="1"/>
      <dgm:spPr/>
      <dgm:t>
        <a:bodyPr/>
        <a:lstStyle/>
        <a:p>
          <a:pPr algn="l">
            <a:lnSpc>
              <a:spcPct val="100000"/>
            </a:lnSpc>
          </a:pPr>
          <a:r>
            <a:rPr lang="fr-FR" sz="1200" b="0" dirty="0">
              <a:solidFill>
                <a:schemeClr val="tx1"/>
              </a:solidFill>
            </a:rPr>
            <a:t>Claire BUGNER</a:t>
          </a:r>
        </a:p>
        <a:p>
          <a:pPr algn="l">
            <a:lnSpc>
              <a:spcPct val="100000"/>
            </a:lnSpc>
          </a:pPr>
          <a:r>
            <a:rPr lang="fr-FR" sz="1200" b="0" dirty="0">
              <a:solidFill>
                <a:schemeClr val="tx1"/>
              </a:solidFill>
            </a:rPr>
            <a:t>Marc LEFRANC</a:t>
          </a:r>
        </a:p>
        <a:p>
          <a:pPr algn="l">
            <a:lnSpc>
              <a:spcPct val="100000"/>
            </a:lnSpc>
          </a:pPr>
          <a:r>
            <a:rPr lang="fr-FR" sz="1200" b="0" dirty="0">
              <a:solidFill>
                <a:schemeClr val="tx1"/>
              </a:solidFill>
            </a:rPr>
            <a:t>Kamal LMIMOUNI</a:t>
          </a:r>
        </a:p>
        <a:p>
          <a:pPr algn="l">
            <a:lnSpc>
              <a:spcPct val="100000"/>
            </a:lnSpc>
          </a:pPr>
          <a:r>
            <a:rPr lang="fr-FR" sz="1200" b="0" dirty="0">
              <a:solidFill>
                <a:schemeClr val="tx1"/>
              </a:solidFill>
            </a:rPr>
            <a:t>Céline SAADE</a:t>
          </a:r>
        </a:p>
        <a:p>
          <a:pPr algn="l">
            <a:lnSpc>
              <a:spcPct val="100000"/>
            </a:lnSpc>
          </a:pPr>
          <a:r>
            <a:rPr lang="fr-FR" sz="1200" b="0" dirty="0">
              <a:solidFill>
                <a:schemeClr val="tx1"/>
              </a:solidFill>
            </a:rPr>
            <a:t>Hélène SELOSSE</a:t>
          </a:r>
        </a:p>
        <a:p>
          <a:pPr algn="l">
            <a:lnSpc>
              <a:spcPct val="100000"/>
            </a:lnSpc>
          </a:pPr>
          <a:r>
            <a:rPr lang="fr-FR" sz="1200" b="0" dirty="0">
              <a:solidFill>
                <a:schemeClr val="tx1"/>
              </a:solidFill>
            </a:rPr>
            <a:t>Céline DELHONEN – </a:t>
          </a:r>
          <a:r>
            <a:rPr lang="fr-FR" sz="1200" b="0" dirty="0" err="1">
              <a:solidFill>
                <a:schemeClr val="tx1"/>
              </a:solidFill>
            </a:rPr>
            <a:t>Stephane</a:t>
          </a:r>
          <a:r>
            <a:rPr lang="fr-FR" sz="1200" b="0" dirty="0">
              <a:solidFill>
                <a:schemeClr val="tx1"/>
              </a:solidFill>
            </a:rPr>
            <a:t> LENFANT</a:t>
          </a:r>
        </a:p>
      </dgm:t>
    </dgm:pt>
    <dgm:pt modelId="{0F618FC7-3397-41B3-8656-0BAF6237F078}" type="parTrans" cxnId="{72EC2F6D-F1B2-4DD1-99BB-BE3B56CF8B87}">
      <dgm:prSet/>
      <dgm:spPr/>
      <dgm:t>
        <a:bodyPr/>
        <a:lstStyle/>
        <a:p>
          <a:endParaRPr lang="fr-FR" sz="1200"/>
        </a:p>
      </dgm:t>
    </dgm:pt>
    <dgm:pt modelId="{BAB0E9E9-AFEE-4BF3-A670-BF97487C94A5}" type="sibTrans" cxnId="{72EC2F6D-F1B2-4DD1-99BB-BE3B56CF8B87}">
      <dgm:prSet/>
      <dgm:spPr/>
      <dgm:t>
        <a:bodyPr/>
        <a:lstStyle/>
        <a:p>
          <a:endParaRPr lang="fr-FR" sz="1200"/>
        </a:p>
      </dgm:t>
    </dgm:pt>
    <dgm:pt modelId="{583E0481-0BD9-4218-A70B-4AAD3533F9D2}">
      <dgm:prSet phldrT="[Texte]" custT="1"/>
      <dgm:spPr/>
      <dgm:t>
        <a:bodyPr/>
        <a:lstStyle/>
        <a:p>
          <a:pPr algn="l"/>
          <a:r>
            <a:rPr lang="fr-FR" sz="1200" b="0" dirty="0">
              <a:solidFill>
                <a:schemeClr val="tx1"/>
              </a:solidFill>
            </a:rPr>
            <a:t>Vincent THOMY (DED MNTAT)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Damien SOULAT (DED MGCEM)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Fréderic GIRAUD (DED GE) </a:t>
          </a:r>
        </a:p>
        <a:p>
          <a:pPr algn="l"/>
          <a:r>
            <a:rPr lang="fr-FR" sz="1200" b="0" dirty="0">
              <a:solidFill>
                <a:schemeClr val="tx1"/>
              </a:solidFill>
            </a:rPr>
            <a:t>Henri HAPPY (Directeur ED)</a:t>
          </a:r>
          <a:endParaRPr lang="fr-FR" sz="1200" b="1" dirty="0">
            <a:solidFill>
              <a:srgbClr val="0070C0"/>
            </a:solidFill>
          </a:endParaRPr>
        </a:p>
      </dgm:t>
    </dgm:pt>
    <dgm:pt modelId="{D8D50856-B4B8-4F49-8FEA-84B99D60F77E}" type="parTrans" cxnId="{A710AAE5-1128-42E4-B084-5202447E6653}">
      <dgm:prSet/>
      <dgm:spPr/>
      <dgm:t>
        <a:bodyPr/>
        <a:lstStyle/>
        <a:p>
          <a:endParaRPr lang="fr-FR" sz="1200"/>
        </a:p>
      </dgm:t>
    </dgm:pt>
    <dgm:pt modelId="{54D4AA4A-5D92-46A9-8E36-27D814800B13}" type="sibTrans" cxnId="{A710AAE5-1128-42E4-B084-5202447E6653}">
      <dgm:prSet/>
      <dgm:spPr/>
      <dgm:t>
        <a:bodyPr/>
        <a:lstStyle/>
        <a:p>
          <a:endParaRPr lang="fr-FR" sz="1200"/>
        </a:p>
      </dgm:t>
    </dgm:pt>
    <dgm:pt modelId="{1301ABF0-0377-4308-B3D6-30E7829CF2CE}" type="pres">
      <dgm:prSet presAssocID="{FBB6B47A-BA53-4C73-8F49-01504A7124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72FD4-0E79-439B-8A55-E189F45EEF9B}" type="pres">
      <dgm:prSet presAssocID="{D4C2FFDC-1A5E-4324-AF18-2CF424D0F29F}" presName="hierRoot1" presStyleCnt="0"/>
      <dgm:spPr/>
    </dgm:pt>
    <dgm:pt modelId="{8674CE10-D978-4A16-98CB-CFE107E76D27}" type="pres">
      <dgm:prSet presAssocID="{D4C2FFDC-1A5E-4324-AF18-2CF424D0F29F}" presName="composite" presStyleCnt="0"/>
      <dgm:spPr/>
    </dgm:pt>
    <dgm:pt modelId="{38B8FD63-B2CD-4AC8-9735-6537086FA233}" type="pres">
      <dgm:prSet presAssocID="{D4C2FFDC-1A5E-4324-AF18-2CF424D0F29F}" presName="background" presStyleLbl="node0" presStyleIdx="0" presStyleCnt="1"/>
      <dgm:spPr/>
    </dgm:pt>
    <dgm:pt modelId="{CCEE8219-3737-41B1-9FBE-D4BD4B436CB5}" type="pres">
      <dgm:prSet presAssocID="{D4C2FFDC-1A5E-4324-AF18-2CF424D0F29F}" presName="text" presStyleLbl="fgAcc0" presStyleIdx="0" presStyleCnt="1" custScaleX="86844" custScaleY="53857" custLinFactNeighborX="1904" custLinFactNeighborY="-758">
        <dgm:presLayoutVars>
          <dgm:chPref val="3"/>
        </dgm:presLayoutVars>
      </dgm:prSet>
      <dgm:spPr/>
    </dgm:pt>
    <dgm:pt modelId="{D50A1B9D-FD95-45FC-9AD8-C63AB2309048}" type="pres">
      <dgm:prSet presAssocID="{D4C2FFDC-1A5E-4324-AF18-2CF424D0F29F}" presName="hierChild2" presStyleCnt="0"/>
      <dgm:spPr/>
    </dgm:pt>
    <dgm:pt modelId="{AF52EA99-B992-42A6-84D0-9108621156FD}" type="pres">
      <dgm:prSet presAssocID="{0F618FC7-3397-41B3-8656-0BAF6237F078}" presName="Name10" presStyleLbl="parChTrans1D2" presStyleIdx="0" presStyleCnt="2"/>
      <dgm:spPr/>
    </dgm:pt>
    <dgm:pt modelId="{B198C8B9-DFE0-493C-BED2-8657C6CCBF14}" type="pres">
      <dgm:prSet presAssocID="{1EF48738-DCF2-4CBA-8D16-0F093B2F0861}" presName="hierRoot2" presStyleCnt="0"/>
      <dgm:spPr/>
    </dgm:pt>
    <dgm:pt modelId="{34DC351B-F6CF-466B-BD4D-86899994B36F}" type="pres">
      <dgm:prSet presAssocID="{1EF48738-DCF2-4CBA-8D16-0F093B2F0861}" presName="composite2" presStyleCnt="0"/>
      <dgm:spPr/>
    </dgm:pt>
    <dgm:pt modelId="{5CF66828-6520-41A8-9676-D6E601E5A857}" type="pres">
      <dgm:prSet presAssocID="{1EF48738-DCF2-4CBA-8D16-0F093B2F0861}" presName="background2" presStyleLbl="node2" presStyleIdx="0" presStyleCnt="2"/>
      <dgm:spPr/>
    </dgm:pt>
    <dgm:pt modelId="{F0F68A3F-5E89-41DF-9C73-6CC71792CF62}" type="pres">
      <dgm:prSet presAssocID="{1EF48738-DCF2-4CBA-8D16-0F093B2F0861}" presName="text2" presStyleLbl="fgAcc2" presStyleIdx="0" presStyleCnt="2" custScaleX="116874" custScaleY="152293" custLinFactNeighborX="-2240">
        <dgm:presLayoutVars>
          <dgm:chPref val="3"/>
        </dgm:presLayoutVars>
      </dgm:prSet>
      <dgm:spPr/>
    </dgm:pt>
    <dgm:pt modelId="{9755074A-C832-48AC-AFD2-3E6F4A54308E}" type="pres">
      <dgm:prSet presAssocID="{1EF48738-DCF2-4CBA-8D16-0F093B2F0861}" presName="hierChild3" presStyleCnt="0"/>
      <dgm:spPr/>
    </dgm:pt>
    <dgm:pt modelId="{01B395DF-2021-40DF-942D-657DBB06DB73}" type="pres">
      <dgm:prSet presAssocID="{D8D50856-B4B8-4F49-8FEA-84B99D60F77E}" presName="Name10" presStyleLbl="parChTrans1D2" presStyleIdx="1" presStyleCnt="2"/>
      <dgm:spPr/>
    </dgm:pt>
    <dgm:pt modelId="{618EDDD8-69C5-48AF-B7BD-712B01445554}" type="pres">
      <dgm:prSet presAssocID="{583E0481-0BD9-4218-A70B-4AAD3533F9D2}" presName="hierRoot2" presStyleCnt="0"/>
      <dgm:spPr/>
    </dgm:pt>
    <dgm:pt modelId="{BE52B9F5-DA43-4B7F-B2B0-0BE111A51F8F}" type="pres">
      <dgm:prSet presAssocID="{583E0481-0BD9-4218-A70B-4AAD3533F9D2}" presName="composite2" presStyleCnt="0"/>
      <dgm:spPr/>
    </dgm:pt>
    <dgm:pt modelId="{5E4A2869-4299-4951-A9E8-A8D1A94B29F7}" type="pres">
      <dgm:prSet presAssocID="{583E0481-0BD9-4218-A70B-4AAD3533F9D2}" presName="background2" presStyleLbl="node2" presStyleIdx="1" presStyleCnt="2"/>
      <dgm:spPr/>
    </dgm:pt>
    <dgm:pt modelId="{A82F9093-8818-405F-A5EA-F62114A986C1}" type="pres">
      <dgm:prSet presAssocID="{583E0481-0BD9-4218-A70B-4AAD3533F9D2}" presName="text2" presStyleLbl="fgAcc2" presStyleIdx="1" presStyleCnt="2" custScaleX="152649" custScaleY="105363">
        <dgm:presLayoutVars>
          <dgm:chPref val="3"/>
        </dgm:presLayoutVars>
      </dgm:prSet>
      <dgm:spPr/>
    </dgm:pt>
    <dgm:pt modelId="{906AFD44-2081-4206-A360-7AC7DCC9B78C}" type="pres">
      <dgm:prSet presAssocID="{583E0481-0BD9-4218-A70B-4AAD3533F9D2}" presName="hierChild3" presStyleCnt="0"/>
      <dgm:spPr/>
    </dgm:pt>
  </dgm:ptLst>
  <dgm:cxnLst>
    <dgm:cxn modelId="{AAAE441B-B40D-4349-93B4-5F594F416FE2}" type="presOf" srcId="{0F618FC7-3397-41B3-8656-0BAF6237F078}" destId="{AF52EA99-B992-42A6-84D0-9108621156FD}" srcOrd="0" destOrd="0" presId="urn:microsoft.com/office/officeart/2005/8/layout/hierarchy1"/>
    <dgm:cxn modelId="{D8475E25-1802-431F-98F4-9EB681F5A51F}" type="presOf" srcId="{D4C2FFDC-1A5E-4324-AF18-2CF424D0F29F}" destId="{CCEE8219-3737-41B1-9FBE-D4BD4B436CB5}" srcOrd="0" destOrd="0" presId="urn:microsoft.com/office/officeart/2005/8/layout/hierarchy1"/>
    <dgm:cxn modelId="{23E6A831-9DAF-419C-9F85-4B35486345FF}" type="presOf" srcId="{583E0481-0BD9-4218-A70B-4AAD3533F9D2}" destId="{A82F9093-8818-405F-A5EA-F62114A986C1}" srcOrd="0" destOrd="0" presId="urn:microsoft.com/office/officeart/2005/8/layout/hierarchy1"/>
    <dgm:cxn modelId="{8053BD46-5DE1-4985-93C0-8480764D1E98}" type="presOf" srcId="{1EF48738-DCF2-4CBA-8D16-0F093B2F0861}" destId="{F0F68A3F-5E89-41DF-9C73-6CC71792CF62}" srcOrd="0" destOrd="0" presId="urn:microsoft.com/office/officeart/2005/8/layout/hierarchy1"/>
    <dgm:cxn modelId="{72EC2F6D-F1B2-4DD1-99BB-BE3B56CF8B87}" srcId="{D4C2FFDC-1A5E-4324-AF18-2CF424D0F29F}" destId="{1EF48738-DCF2-4CBA-8D16-0F093B2F0861}" srcOrd="0" destOrd="0" parTransId="{0F618FC7-3397-41B3-8656-0BAF6237F078}" sibTransId="{BAB0E9E9-AFEE-4BF3-A670-BF97487C94A5}"/>
    <dgm:cxn modelId="{0EC46982-64DE-435F-B7DD-552E16CBA44A}" srcId="{FBB6B47A-BA53-4C73-8F49-01504A7124E1}" destId="{D4C2FFDC-1A5E-4324-AF18-2CF424D0F29F}" srcOrd="0" destOrd="0" parTransId="{30BBBFBB-EAAF-48B6-9ABF-DA8D4DFED819}" sibTransId="{470D2B71-41FD-4B2B-9C7E-EA4E0EE2450D}"/>
    <dgm:cxn modelId="{A9664A99-BF7D-4717-8E21-031459C4BF5F}" type="presOf" srcId="{D8D50856-B4B8-4F49-8FEA-84B99D60F77E}" destId="{01B395DF-2021-40DF-942D-657DBB06DB73}" srcOrd="0" destOrd="0" presId="urn:microsoft.com/office/officeart/2005/8/layout/hierarchy1"/>
    <dgm:cxn modelId="{526023C0-D4F7-4617-9CC7-BED1642F4477}" type="presOf" srcId="{FBB6B47A-BA53-4C73-8F49-01504A7124E1}" destId="{1301ABF0-0377-4308-B3D6-30E7829CF2CE}" srcOrd="0" destOrd="0" presId="urn:microsoft.com/office/officeart/2005/8/layout/hierarchy1"/>
    <dgm:cxn modelId="{A710AAE5-1128-42E4-B084-5202447E6653}" srcId="{D4C2FFDC-1A5E-4324-AF18-2CF424D0F29F}" destId="{583E0481-0BD9-4218-A70B-4AAD3533F9D2}" srcOrd="1" destOrd="0" parTransId="{D8D50856-B4B8-4F49-8FEA-84B99D60F77E}" sibTransId="{54D4AA4A-5D92-46A9-8E36-27D814800B13}"/>
    <dgm:cxn modelId="{CD1383E2-E83F-47F8-AEC8-8FA93584EB0A}" type="presParOf" srcId="{1301ABF0-0377-4308-B3D6-30E7829CF2CE}" destId="{E3C72FD4-0E79-439B-8A55-E189F45EEF9B}" srcOrd="0" destOrd="0" presId="urn:microsoft.com/office/officeart/2005/8/layout/hierarchy1"/>
    <dgm:cxn modelId="{D5AD1A98-1BED-4E7C-8D6A-A02CADBAE75B}" type="presParOf" srcId="{E3C72FD4-0E79-439B-8A55-E189F45EEF9B}" destId="{8674CE10-D978-4A16-98CB-CFE107E76D27}" srcOrd="0" destOrd="0" presId="urn:microsoft.com/office/officeart/2005/8/layout/hierarchy1"/>
    <dgm:cxn modelId="{51FBF08F-090D-4CA5-8BCD-8A21ED5F402F}" type="presParOf" srcId="{8674CE10-D978-4A16-98CB-CFE107E76D27}" destId="{38B8FD63-B2CD-4AC8-9735-6537086FA233}" srcOrd="0" destOrd="0" presId="urn:microsoft.com/office/officeart/2005/8/layout/hierarchy1"/>
    <dgm:cxn modelId="{62F67BEE-9B53-43B3-9D0D-C372158C8625}" type="presParOf" srcId="{8674CE10-D978-4A16-98CB-CFE107E76D27}" destId="{CCEE8219-3737-41B1-9FBE-D4BD4B436CB5}" srcOrd="1" destOrd="0" presId="urn:microsoft.com/office/officeart/2005/8/layout/hierarchy1"/>
    <dgm:cxn modelId="{0E223788-48C8-41B7-B773-741034F293C8}" type="presParOf" srcId="{E3C72FD4-0E79-439B-8A55-E189F45EEF9B}" destId="{D50A1B9D-FD95-45FC-9AD8-C63AB2309048}" srcOrd="1" destOrd="0" presId="urn:microsoft.com/office/officeart/2005/8/layout/hierarchy1"/>
    <dgm:cxn modelId="{C7D00BB5-D780-4E4D-BCB5-1B3E866789F1}" type="presParOf" srcId="{D50A1B9D-FD95-45FC-9AD8-C63AB2309048}" destId="{AF52EA99-B992-42A6-84D0-9108621156FD}" srcOrd="0" destOrd="0" presId="urn:microsoft.com/office/officeart/2005/8/layout/hierarchy1"/>
    <dgm:cxn modelId="{CD826D31-FF3F-4BDB-B4B6-2ABBE6539181}" type="presParOf" srcId="{D50A1B9D-FD95-45FC-9AD8-C63AB2309048}" destId="{B198C8B9-DFE0-493C-BED2-8657C6CCBF14}" srcOrd="1" destOrd="0" presId="urn:microsoft.com/office/officeart/2005/8/layout/hierarchy1"/>
    <dgm:cxn modelId="{954FC0DE-5833-4CFE-824F-0A69F3DC64F7}" type="presParOf" srcId="{B198C8B9-DFE0-493C-BED2-8657C6CCBF14}" destId="{34DC351B-F6CF-466B-BD4D-86899994B36F}" srcOrd="0" destOrd="0" presId="urn:microsoft.com/office/officeart/2005/8/layout/hierarchy1"/>
    <dgm:cxn modelId="{F7DF92FD-109D-4A5C-8473-5208F0901531}" type="presParOf" srcId="{34DC351B-F6CF-466B-BD4D-86899994B36F}" destId="{5CF66828-6520-41A8-9676-D6E601E5A857}" srcOrd="0" destOrd="0" presId="urn:microsoft.com/office/officeart/2005/8/layout/hierarchy1"/>
    <dgm:cxn modelId="{776B41D6-F8F3-4EC4-83F8-D2A872350DE6}" type="presParOf" srcId="{34DC351B-F6CF-466B-BD4D-86899994B36F}" destId="{F0F68A3F-5E89-41DF-9C73-6CC71792CF62}" srcOrd="1" destOrd="0" presId="urn:microsoft.com/office/officeart/2005/8/layout/hierarchy1"/>
    <dgm:cxn modelId="{D72FD0B2-7635-46D6-958E-4CCF27760A1E}" type="presParOf" srcId="{B198C8B9-DFE0-493C-BED2-8657C6CCBF14}" destId="{9755074A-C832-48AC-AFD2-3E6F4A54308E}" srcOrd="1" destOrd="0" presId="urn:microsoft.com/office/officeart/2005/8/layout/hierarchy1"/>
    <dgm:cxn modelId="{E06E4212-0B4F-4EFA-AA75-1CC7AC9BDCF5}" type="presParOf" srcId="{D50A1B9D-FD95-45FC-9AD8-C63AB2309048}" destId="{01B395DF-2021-40DF-942D-657DBB06DB73}" srcOrd="2" destOrd="0" presId="urn:microsoft.com/office/officeart/2005/8/layout/hierarchy1"/>
    <dgm:cxn modelId="{1248EF82-DC54-4980-983D-B87588A047CD}" type="presParOf" srcId="{D50A1B9D-FD95-45FC-9AD8-C63AB2309048}" destId="{618EDDD8-69C5-48AF-B7BD-712B01445554}" srcOrd="3" destOrd="0" presId="urn:microsoft.com/office/officeart/2005/8/layout/hierarchy1"/>
    <dgm:cxn modelId="{3EF4F40A-FBEC-4989-BD0B-BCF6FEF8A14A}" type="presParOf" srcId="{618EDDD8-69C5-48AF-B7BD-712B01445554}" destId="{BE52B9F5-DA43-4B7F-B2B0-0BE111A51F8F}" srcOrd="0" destOrd="0" presId="urn:microsoft.com/office/officeart/2005/8/layout/hierarchy1"/>
    <dgm:cxn modelId="{35FE29DE-3A29-4020-BD99-2532B34D0DE2}" type="presParOf" srcId="{BE52B9F5-DA43-4B7F-B2B0-0BE111A51F8F}" destId="{5E4A2869-4299-4951-A9E8-A8D1A94B29F7}" srcOrd="0" destOrd="0" presId="urn:microsoft.com/office/officeart/2005/8/layout/hierarchy1"/>
    <dgm:cxn modelId="{D16566EC-9A54-49A5-9228-FF9A54AAB0AA}" type="presParOf" srcId="{BE52B9F5-DA43-4B7F-B2B0-0BE111A51F8F}" destId="{A82F9093-8818-405F-A5EA-F62114A986C1}" srcOrd="1" destOrd="0" presId="urn:microsoft.com/office/officeart/2005/8/layout/hierarchy1"/>
    <dgm:cxn modelId="{A4A6FF8E-97DA-479B-9DC0-166C212FDC21}" type="presParOf" srcId="{618EDDD8-69C5-48AF-B7BD-712B01445554}" destId="{906AFD44-2081-4206-A360-7AC7DCC9B7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6B47A-BA53-4C73-8F49-01504A7124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4C2FFDC-1A5E-4324-AF18-2CF424D0F29F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Directeur</a:t>
          </a:r>
        </a:p>
        <a:p>
          <a:r>
            <a:rPr lang="fr-FR" sz="1200" b="1" dirty="0">
              <a:solidFill>
                <a:schemeClr val="tx1"/>
              </a:solidFill>
            </a:rPr>
            <a:t>Henri HAPPY</a:t>
          </a:r>
        </a:p>
      </dgm:t>
    </dgm:pt>
    <dgm:pt modelId="{30BBBFBB-EAAF-48B6-9ABF-DA8D4DFED819}" type="parTrans" cxnId="{0EC46982-64DE-435F-B7DD-552E16CBA44A}">
      <dgm:prSet/>
      <dgm:spPr/>
      <dgm:t>
        <a:bodyPr/>
        <a:lstStyle/>
        <a:p>
          <a:endParaRPr lang="fr-FR" sz="1200"/>
        </a:p>
      </dgm:t>
    </dgm:pt>
    <dgm:pt modelId="{470D2B71-41FD-4B2B-9C7E-EA4E0EE2450D}" type="sibTrans" cxnId="{0EC46982-64DE-435F-B7DD-552E16CBA44A}">
      <dgm:prSet/>
      <dgm:spPr/>
      <dgm:t>
        <a:bodyPr/>
        <a:lstStyle/>
        <a:p>
          <a:endParaRPr lang="fr-FR" sz="1200"/>
        </a:p>
      </dgm:t>
    </dgm:pt>
    <dgm:pt modelId="{1EF48738-DCF2-4CBA-8D16-0F093B2F0861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DED</a:t>
          </a:r>
          <a:r>
            <a:rPr lang="fr-FR" sz="1200" dirty="0"/>
            <a:t> MNTAT </a:t>
          </a:r>
          <a:endParaRPr lang="fr-FR" sz="1200" b="1" dirty="0">
            <a:solidFill>
              <a:srgbClr val="0070C0"/>
            </a:solidFill>
          </a:endParaRPr>
        </a:p>
        <a:p>
          <a:r>
            <a:rPr lang="fr-FR" sz="1200" b="1" dirty="0">
              <a:solidFill>
                <a:schemeClr val="tx1"/>
              </a:solidFill>
            </a:rPr>
            <a:t>Vincent THOMY</a:t>
          </a:r>
          <a:r>
            <a:rPr lang="fr-FR" sz="1200" b="0" dirty="0">
              <a:solidFill>
                <a:schemeClr val="tx1"/>
              </a:solidFill>
            </a:rPr>
            <a:t> </a:t>
          </a:r>
        </a:p>
      </dgm:t>
    </dgm:pt>
    <dgm:pt modelId="{0F618FC7-3397-41B3-8656-0BAF6237F078}" type="parTrans" cxnId="{72EC2F6D-F1B2-4DD1-99BB-BE3B56CF8B87}">
      <dgm:prSet/>
      <dgm:spPr/>
      <dgm:t>
        <a:bodyPr/>
        <a:lstStyle/>
        <a:p>
          <a:endParaRPr lang="fr-FR" sz="1200"/>
        </a:p>
      </dgm:t>
    </dgm:pt>
    <dgm:pt modelId="{BAB0E9E9-AFEE-4BF3-A670-BF97487C94A5}" type="sibTrans" cxnId="{72EC2F6D-F1B2-4DD1-99BB-BE3B56CF8B87}">
      <dgm:prSet/>
      <dgm:spPr/>
      <dgm:t>
        <a:bodyPr/>
        <a:lstStyle/>
        <a:p>
          <a:endParaRPr lang="fr-FR" sz="1200"/>
        </a:p>
      </dgm:t>
    </dgm:pt>
    <dgm:pt modelId="{6230F01F-0B9C-49DE-8041-F3B53A485E22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DED </a:t>
          </a:r>
          <a:r>
            <a:rPr lang="fr-FR" sz="1200" dirty="0"/>
            <a:t>GE </a:t>
          </a:r>
        </a:p>
        <a:p>
          <a:r>
            <a:rPr lang="fr-FR" sz="1200" b="1" dirty="0">
              <a:solidFill>
                <a:schemeClr val="tx1"/>
              </a:solidFill>
            </a:rPr>
            <a:t>Frédéric GIRAUD</a:t>
          </a:r>
        </a:p>
      </dgm:t>
    </dgm:pt>
    <dgm:pt modelId="{74D9E3F3-E463-43C4-A788-DA038E2135D1}" type="parTrans" cxnId="{18D6A873-30A9-4E29-94AE-D5A1C6DEE5DF}">
      <dgm:prSet/>
      <dgm:spPr/>
      <dgm:t>
        <a:bodyPr/>
        <a:lstStyle/>
        <a:p>
          <a:endParaRPr lang="fr-FR" sz="1200"/>
        </a:p>
      </dgm:t>
    </dgm:pt>
    <dgm:pt modelId="{F9ABF528-FC7F-4CEF-85E8-16BF26568D90}" type="sibTrans" cxnId="{18D6A873-30A9-4E29-94AE-D5A1C6DEE5DF}">
      <dgm:prSet/>
      <dgm:spPr/>
      <dgm:t>
        <a:bodyPr/>
        <a:lstStyle/>
        <a:p>
          <a:endParaRPr lang="fr-FR" sz="1200"/>
        </a:p>
      </dgm:t>
    </dgm:pt>
    <dgm:pt modelId="{583E0481-0BD9-4218-A70B-4AAD3533F9D2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DED </a:t>
          </a:r>
          <a:r>
            <a:rPr lang="fr-FR" sz="1200" dirty="0"/>
            <a:t>MGCEM </a:t>
          </a:r>
        </a:p>
        <a:p>
          <a:r>
            <a:rPr lang="fr-FR" sz="1200" b="1" dirty="0">
              <a:solidFill>
                <a:schemeClr val="tx1"/>
              </a:solidFill>
            </a:rPr>
            <a:t>Damien SOULAT</a:t>
          </a:r>
        </a:p>
      </dgm:t>
    </dgm:pt>
    <dgm:pt modelId="{D8D50856-B4B8-4F49-8FEA-84B99D60F77E}" type="parTrans" cxnId="{A710AAE5-1128-42E4-B084-5202447E6653}">
      <dgm:prSet/>
      <dgm:spPr/>
      <dgm:t>
        <a:bodyPr/>
        <a:lstStyle/>
        <a:p>
          <a:endParaRPr lang="fr-FR" sz="1200"/>
        </a:p>
      </dgm:t>
    </dgm:pt>
    <dgm:pt modelId="{54D4AA4A-5D92-46A9-8E36-27D814800B13}" type="sibTrans" cxnId="{A710AAE5-1128-42E4-B084-5202447E6653}">
      <dgm:prSet/>
      <dgm:spPr/>
      <dgm:t>
        <a:bodyPr/>
        <a:lstStyle/>
        <a:p>
          <a:endParaRPr lang="fr-FR" sz="1200"/>
        </a:p>
      </dgm:t>
    </dgm:pt>
    <dgm:pt modelId="{1301ABF0-0377-4308-B3D6-30E7829CF2CE}" type="pres">
      <dgm:prSet presAssocID="{FBB6B47A-BA53-4C73-8F49-01504A7124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72FD4-0E79-439B-8A55-E189F45EEF9B}" type="pres">
      <dgm:prSet presAssocID="{D4C2FFDC-1A5E-4324-AF18-2CF424D0F29F}" presName="hierRoot1" presStyleCnt="0"/>
      <dgm:spPr/>
    </dgm:pt>
    <dgm:pt modelId="{8674CE10-D978-4A16-98CB-CFE107E76D27}" type="pres">
      <dgm:prSet presAssocID="{D4C2FFDC-1A5E-4324-AF18-2CF424D0F29F}" presName="composite" presStyleCnt="0"/>
      <dgm:spPr/>
    </dgm:pt>
    <dgm:pt modelId="{38B8FD63-B2CD-4AC8-9735-6537086FA233}" type="pres">
      <dgm:prSet presAssocID="{D4C2FFDC-1A5E-4324-AF18-2CF424D0F29F}" presName="background" presStyleLbl="node0" presStyleIdx="0" presStyleCnt="1"/>
      <dgm:spPr/>
    </dgm:pt>
    <dgm:pt modelId="{CCEE8219-3737-41B1-9FBE-D4BD4B436CB5}" type="pres">
      <dgm:prSet presAssocID="{D4C2FFDC-1A5E-4324-AF18-2CF424D0F29F}" presName="text" presStyleLbl="fgAcc0" presStyleIdx="0" presStyleCnt="1" custScaleY="68106" custLinFactNeighborX="3041" custLinFactNeighborY="-616">
        <dgm:presLayoutVars>
          <dgm:chPref val="3"/>
        </dgm:presLayoutVars>
      </dgm:prSet>
      <dgm:spPr/>
    </dgm:pt>
    <dgm:pt modelId="{D50A1B9D-FD95-45FC-9AD8-C63AB2309048}" type="pres">
      <dgm:prSet presAssocID="{D4C2FFDC-1A5E-4324-AF18-2CF424D0F29F}" presName="hierChild2" presStyleCnt="0"/>
      <dgm:spPr/>
    </dgm:pt>
    <dgm:pt modelId="{AF52EA99-B992-42A6-84D0-9108621156FD}" type="pres">
      <dgm:prSet presAssocID="{0F618FC7-3397-41B3-8656-0BAF6237F078}" presName="Name10" presStyleLbl="parChTrans1D2" presStyleIdx="0" presStyleCnt="3"/>
      <dgm:spPr/>
    </dgm:pt>
    <dgm:pt modelId="{B198C8B9-DFE0-493C-BED2-8657C6CCBF14}" type="pres">
      <dgm:prSet presAssocID="{1EF48738-DCF2-4CBA-8D16-0F093B2F0861}" presName="hierRoot2" presStyleCnt="0"/>
      <dgm:spPr/>
    </dgm:pt>
    <dgm:pt modelId="{34DC351B-F6CF-466B-BD4D-86899994B36F}" type="pres">
      <dgm:prSet presAssocID="{1EF48738-DCF2-4CBA-8D16-0F093B2F0861}" presName="composite2" presStyleCnt="0"/>
      <dgm:spPr/>
    </dgm:pt>
    <dgm:pt modelId="{5CF66828-6520-41A8-9676-D6E601E5A857}" type="pres">
      <dgm:prSet presAssocID="{1EF48738-DCF2-4CBA-8D16-0F093B2F0861}" presName="background2" presStyleLbl="node2" presStyleIdx="0" presStyleCnt="3"/>
      <dgm:spPr/>
    </dgm:pt>
    <dgm:pt modelId="{F0F68A3F-5E89-41DF-9C73-6CC71792CF62}" type="pres">
      <dgm:prSet presAssocID="{1EF48738-DCF2-4CBA-8D16-0F093B2F0861}" presName="text2" presStyleLbl="fgAcc2" presStyleIdx="0" presStyleCnt="3">
        <dgm:presLayoutVars>
          <dgm:chPref val="3"/>
        </dgm:presLayoutVars>
      </dgm:prSet>
      <dgm:spPr/>
    </dgm:pt>
    <dgm:pt modelId="{9755074A-C832-48AC-AFD2-3E6F4A54308E}" type="pres">
      <dgm:prSet presAssocID="{1EF48738-DCF2-4CBA-8D16-0F093B2F0861}" presName="hierChild3" presStyleCnt="0"/>
      <dgm:spPr/>
    </dgm:pt>
    <dgm:pt modelId="{01B395DF-2021-40DF-942D-657DBB06DB73}" type="pres">
      <dgm:prSet presAssocID="{D8D50856-B4B8-4F49-8FEA-84B99D60F77E}" presName="Name10" presStyleLbl="parChTrans1D2" presStyleIdx="1" presStyleCnt="3"/>
      <dgm:spPr/>
    </dgm:pt>
    <dgm:pt modelId="{618EDDD8-69C5-48AF-B7BD-712B01445554}" type="pres">
      <dgm:prSet presAssocID="{583E0481-0BD9-4218-A70B-4AAD3533F9D2}" presName="hierRoot2" presStyleCnt="0"/>
      <dgm:spPr/>
    </dgm:pt>
    <dgm:pt modelId="{BE52B9F5-DA43-4B7F-B2B0-0BE111A51F8F}" type="pres">
      <dgm:prSet presAssocID="{583E0481-0BD9-4218-A70B-4AAD3533F9D2}" presName="composite2" presStyleCnt="0"/>
      <dgm:spPr/>
    </dgm:pt>
    <dgm:pt modelId="{5E4A2869-4299-4951-A9E8-A8D1A94B29F7}" type="pres">
      <dgm:prSet presAssocID="{583E0481-0BD9-4218-A70B-4AAD3533F9D2}" presName="background2" presStyleLbl="node2" presStyleIdx="1" presStyleCnt="3"/>
      <dgm:spPr/>
    </dgm:pt>
    <dgm:pt modelId="{A82F9093-8818-405F-A5EA-F62114A986C1}" type="pres">
      <dgm:prSet presAssocID="{583E0481-0BD9-4218-A70B-4AAD3533F9D2}" presName="text2" presStyleLbl="fgAcc2" presStyleIdx="1" presStyleCnt="3">
        <dgm:presLayoutVars>
          <dgm:chPref val="3"/>
        </dgm:presLayoutVars>
      </dgm:prSet>
      <dgm:spPr/>
    </dgm:pt>
    <dgm:pt modelId="{906AFD44-2081-4206-A360-7AC7DCC9B78C}" type="pres">
      <dgm:prSet presAssocID="{583E0481-0BD9-4218-A70B-4AAD3533F9D2}" presName="hierChild3" presStyleCnt="0"/>
      <dgm:spPr/>
    </dgm:pt>
    <dgm:pt modelId="{41D090B2-AE86-4C08-9CD0-9277E1A08D00}" type="pres">
      <dgm:prSet presAssocID="{74D9E3F3-E463-43C4-A788-DA038E2135D1}" presName="Name10" presStyleLbl="parChTrans1D2" presStyleIdx="2" presStyleCnt="3"/>
      <dgm:spPr/>
    </dgm:pt>
    <dgm:pt modelId="{01E004C5-BBF1-407D-B474-EDAD2D62B0DB}" type="pres">
      <dgm:prSet presAssocID="{6230F01F-0B9C-49DE-8041-F3B53A485E22}" presName="hierRoot2" presStyleCnt="0"/>
      <dgm:spPr/>
    </dgm:pt>
    <dgm:pt modelId="{A1E5A257-B7C4-45C2-89F1-8F32B0B4C8F9}" type="pres">
      <dgm:prSet presAssocID="{6230F01F-0B9C-49DE-8041-F3B53A485E22}" presName="composite2" presStyleCnt="0"/>
      <dgm:spPr/>
    </dgm:pt>
    <dgm:pt modelId="{4A29A307-6693-4A11-A3F1-D222886D7F6B}" type="pres">
      <dgm:prSet presAssocID="{6230F01F-0B9C-49DE-8041-F3B53A485E22}" presName="background2" presStyleLbl="node2" presStyleIdx="2" presStyleCnt="3"/>
      <dgm:spPr/>
    </dgm:pt>
    <dgm:pt modelId="{1C6480F8-DA28-4C7F-B6B6-1071F4173AD3}" type="pres">
      <dgm:prSet presAssocID="{6230F01F-0B9C-49DE-8041-F3B53A485E22}" presName="text2" presStyleLbl="fgAcc2" presStyleIdx="2" presStyleCnt="3">
        <dgm:presLayoutVars>
          <dgm:chPref val="3"/>
        </dgm:presLayoutVars>
      </dgm:prSet>
      <dgm:spPr/>
    </dgm:pt>
    <dgm:pt modelId="{460C148D-A9D5-423D-96AB-9D80691DC246}" type="pres">
      <dgm:prSet presAssocID="{6230F01F-0B9C-49DE-8041-F3B53A485E22}" presName="hierChild3" presStyleCnt="0"/>
      <dgm:spPr/>
    </dgm:pt>
  </dgm:ptLst>
  <dgm:cxnLst>
    <dgm:cxn modelId="{AAAE441B-B40D-4349-93B4-5F594F416FE2}" type="presOf" srcId="{0F618FC7-3397-41B3-8656-0BAF6237F078}" destId="{AF52EA99-B992-42A6-84D0-9108621156FD}" srcOrd="0" destOrd="0" presId="urn:microsoft.com/office/officeart/2005/8/layout/hierarchy1"/>
    <dgm:cxn modelId="{D8475E25-1802-431F-98F4-9EB681F5A51F}" type="presOf" srcId="{D4C2FFDC-1A5E-4324-AF18-2CF424D0F29F}" destId="{CCEE8219-3737-41B1-9FBE-D4BD4B436CB5}" srcOrd="0" destOrd="0" presId="urn:microsoft.com/office/officeart/2005/8/layout/hierarchy1"/>
    <dgm:cxn modelId="{23E6A831-9DAF-419C-9F85-4B35486345FF}" type="presOf" srcId="{583E0481-0BD9-4218-A70B-4AAD3533F9D2}" destId="{A82F9093-8818-405F-A5EA-F62114A986C1}" srcOrd="0" destOrd="0" presId="urn:microsoft.com/office/officeart/2005/8/layout/hierarchy1"/>
    <dgm:cxn modelId="{8053BD46-5DE1-4985-93C0-8480764D1E98}" type="presOf" srcId="{1EF48738-DCF2-4CBA-8D16-0F093B2F0861}" destId="{F0F68A3F-5E89-41DF-9C73-6CC71792CF62}" srcOrd="0" destOrd="0" presId="urn:microsoft.com/office/officeart/2005/8/layout/hierarchy1"/>
    <dgm:cxn modelId="{72EC2F6D-F1B2-4DD1-99BB-BE3B56CF8B87}" srcId="{D4C2FFDC-1A5E-4324-AF18-2CF424D0F29F}" destId="{1EF48738-DCF2-4CBA-8D16-0F093B2F0861}" srcOrd="0" destOrd="0" parTransId="{0F618FC7-3397-41B3-8656-0BAF6237F078}" sibTransId="{BAB0E9E9-AFEE-4BF3-A670-BF97487C94A5}"/>
    <dgm:cxn modelId="{18D6A873-30A9-4E29-94AE-D5A1C6DEE5DF}" srcId="{D4C2FFDC-1A5E-4324-AF18-2CF424D0F29F}" destId="{6230F01F-0B9C-49DE-8041-F3B53A485E22}" srcOrd="2" destOrd="0" parTransId="{74D9E3F3-E463-43C4-A788-DA038E2135D1}" sibTransId="{F9ABF528-FC7F-4CEF-85E8-16BF26568D90}"/>
    <dgm:cxn modelId="{F8ED8A77-A1DF-4548-9C37-DF04E610AFE5}" type="presOf" srcId="{74D9E3F3-E463-43C4-A788-DA038E2135D1}" destId="{41D090B2-AE86-4C08-9CD0-9277E1A08D00}" srcOrd="0" destOrd="0" presId="urn:microsoft.com/office/officeart/2005/8/layout/hierarchy1"/>
    <dgm:cxn modelId="{0EC46982-64DE-435F-B7DD-552E16CBA44A}" srcId="{FBB6B47A-BA53-4C73-8F49-01504A7124E1}" destId="{D4C2FFDC-1A5E-4324-AF18-2CF424D0F29F}" srcOrd="0" destOrd="0" parTransId="{30BBBFBB-EAAF-48B6-9ABF-DA8D4DFED819}" sibTransId="{470D2B71-41FD-4B2B-9C7E-EA4E0EE2450D}"/>
    <dgm:cxn modelId="{A9664A99-BF7D-4717-8E21-031459C4BF5F}" type="presOf" srcId="{D8D50856-B4B8-4F49-8FEA-84B99D60F77E}" destId="{01B395DF-2021-40DF-942D-657DBB06DB73}" srcOrd="0" destOrd="0" presId="urn:microsoft.com/office/officeart/2005/8/layout/hierarchy1"/>
    <dgm:cxn modelId="{526023C0-D4F7-4617-9CC7-BED1642F4477}" type="presOf" srcId="{FBB6B47A-BA53-4C73-8F49-01504A7124E1}" destId="{1301ABF0-0377-4308-B3D6-30E7829CF2CE}" srcOrd="0" destOrd="0" presId="urn:microsoft.com/office/officeart/2005/8/layout/hierarchy1"/>
    <dgm:cxn modelId="{513C6DD8-1E61-4EA3-9AF6-4F76EDE3B20E}" type="presOf" srcId="{6230F01F-0B9C-49DE-8041-F3B53A485E22}" destId="{1C6480F8-DA28-4C7F-B6B6-1071F4173AD3}" srcOrd="0" destOrd="0" presId="urn:microsoft.com/office/officeart/2005/8/layout/hierarchy1"/>
    <dgm:cxn modelId="{A710AAE5-1128-42E4-B084-5202447E6653}" srcId="{D4C2FFDC-1A5E-4324-AF18-2CF424D0F29F}" destId="{583E0481-0BD9-4218-A70B-4AAD3533F9D2}" srcOrd="1" destOrd="0" parTransId="{D8D50856-B4B8-4F49-8FEA-84B99D60F77E}" sibTransId="{54D4AA4A-5D92-46A9-8E36-27D814800B13}"/>
    <dgm:cxn modelId="{CD1383E2-E83F-47F8-AEC8-8FA93584EB0A}" type="presParOf" srcId="{1301ABF0-0377-4308-B3D6-30E7829CF2CE}" destId="{E3C72FD4-0E79-439B-8A55-E189F45EEF9B}" srcOrd="0" destOrd="0" presId="urn:microsoft.com/office/officeart/2005/8/layout/hierarchy1"/>
    <dgm:cxn modelId="{D5AD1A98-1BED-4E7C-8D6A-A02CADBAE75B}" type="presParOf" srcId="{E3C72FD4-0E79-439B-8A55-E189F45EEF9B}" destId="{8674CE10-D978-4A16-98CB-CFE107E76D27}" srcOrd="0" destOrd="0" presId="urn:microsoft.com/office/officeart/2005/8/layout/hierarchy1"/>
    <dgm:cxn modelId="{51FBF08F-090D-4CA5-8BCD-8A21ED5F402F}" type="presParOf" srcId="{8674CE10-D978-4A16-98CB-CFE107E76D27}" destId="{38B8FD63-B2CD-4AC8-9735-6537086FA233}" srcOrd="0" destOrd="0" presId="urn:microsoft.com/office/officeart/2005/8/layout/hierarchy1"/>
    <dgm:cxn modelId="{62F67BEE-9B53-43B3-9D0D-C372158C8625}" type="presParOf" srcId="{8674CE10-D978-4A16-98CB-CFE107E76D27}" destId="{CCEE8219-3737-41B1-9FBE-D4BD4B436CB5}" srcOrd="1" destOrd="0" presId="urn:microsoft.com/office/officeart/2005/8/layout/hierarchy1"/>
    <dgm:cxn modelId="{0E223788-48C8-41B7-B773-741034F293C8}" type="presParOf" srcId="{E3C72FD4-0E79-439B-8A55-E189F45EEF9B}" destId="{D50A1B9D-FD95-45FC-9AD8-C63AB2309048}" srcOrd="1" destOrd="0" presId="urn:microsoft.com/office/officeart/2005/8/layout/hierarchy1"/>
    <dgm:cxn modelId="{C7D00BB5-D780-4E4D-BCB5-1B3E866789F1}" type="presParOf" srcId="{D50A1B9D-FD95-45FC-9AD8-C63AB2309048}" destId="{AF52EA99-B992-42A6-84D0-9108621156FD}" srcOrd="0" destOrd="0" presId="urn:microsoft.com/office/officeart/2005/8/layout/hierarchy1"/>
    <dgm:cxn modelId="{CD826D31-FF3F-4BDB-B4B6-2ABBE6539181}" type="presParOf" srcId="{D50A1B9D-FD95-45FC-9AD8-C63AB2309048}" destId="{B198C8B9-DFE0-493C-BED2-8657C6CCBF14}" srcOrd="1" destOrd="0" presId="urn:microsoft.com/office/officeart/2005/8/layout/hierarchy1"/>
    <dgm:cxn modelId="{954FC0DE-5833-4CFE-824F-0A69F3DC64F7}" type="presParOf" srcId="{B198C8B9-DFE0-493C-BED2-8657C6CCBF14}" destId="{34DC351B-F6CF-466B-BD4D-86899994B36F}" srcOrd="0" destOrd="0" presId="urn:microsoft.com/office/officeart/2005/8/layout/hierarchy1"/>
    <dgm:cxn modelId="{F7DF92FD-109D-4A5C-8473-5208F0901531}" type="presParOf" srcId="{34DC351B-F6CF-466B-BD4D-86899994B36F}" destId="{5CF66828-6520-41A8-9676-D6E601E5A857}" srcOrd="0" destOrd="0" presId="urn:microsoft.com/office/officeart/2005/8/layout/hierarchy1"/>
    <dgm:cxn modelId="{776B41D6-F8F3-4EC4-83F8-D2A872350DE6}" type="presParOf" srcId="{34DC351B-F6CF-466B-BD4D-86899994B36F}" destId="{F0F68A3F-5E89-41DF-9C73-6CC71792CF62}" srcOrd="1" destOrd="0" presId="urn:microsoft.com/office/officeart/2005/8/layout/hierarchy1"/>
    <dgm:cxn modelId="{D72FD0B2-7635-46D6-958E-4CCF27760A1E}" type="presParOf" srcId="{B198C8B9-DFE0-493C-BED2-8657C6CCBF14}" destId="{9755074A-C832-48AC-AFD2-3E6F4A54308E}" srcOrd="1" destOrd="0" presId="urn:microsoft.com/office/officeart/2005/8/layout/hierarchy1"/>
    <dgm:cxn modelId="{E06E4212-0B4F-4EFA-AA75-1CC7AC9BDCF5}" type="presParOf" srcId="{D50A1B9D-FD95-45FC-9AD8-C63AB2309048}" destId="{01B395DF-2021-40DF-942D-657DBB06DB73}" srcOrd="2" destOrd="0" presId="urn:microsoft.com/office/officeart/2005/8/layout/hierarchy1"/>
    <dgm:cxn modelId="{1248EF82-DC54-4980-983D-B87588A047CD}" type="presParOf" srcId="{D50A1B9D-FD95-45FC-9AD8-C63AB2309048}" destId="{618EDDD8-69C5-48AF-B7BD-712B01445554}" srcOrd="3" destOrd="0" presId="urn:microsoft.com/office/officeart/2005/8/layout/hierarchy1"/>
    <dgm:cxn modelId="{3EF4F40A-FBEC-4989-BD0B-BCF6FEF8A14A}" type="presParOf" srcId="{618EDDD8-69C5-48AF-B7BD-712B01445554}" destId="{BE52B9F5-DA43-4B7F-B2B0-0BE111A51F8F}" srcOrd="0" destOrd="0" presId="urn:microsoft.com/office/officeart/2005/8/layout/hierarchy1"/>
    <dgm:cxn modelId="{35FE29DE-3A29-4020-BD99-2532B34D0DE2}" type="presParOf" srcId="{BE52B9F5-DA43-4B7F-B2B0-0BE111A51F8F}" destId="{5E4A2869-4299-4951-A9E8-A8D1A94B29F7}" srcOrd="0" destOrd="0" presId="urn:microsoft.com/office/officeart/2005/8/layout/hierarchy1"/>
    <dgm:cxn modelId="{D16566EC-9A54-49A5-9228-FF9A54AAB0AA}" type="presParOf" srcId="{BE52B9F5-DA43-4B7F-B2B0-0BE111A51F8F}" destId="{A82F9093-8818-405F-A5EA-F62114A986C1}" srcOrd="1" destOrd="0" presId="urn:microsoft.com/office/officeart/2005/8/layout/hierarchy1"/>
    <dgm:cxn modelId="{A4A6FF8E-97DA-479B-9DC0-166C212FDC21}" type="presParOf" srcId="{618EDDD8-69C5-48AF-B7BD-712B01445554}" destId="{906AFD44-2081-4206-A360-7AC7DCC9B78C}" srcOrd="1" destOrd="0" presId="urn:microsoft.com/office/officeart/2005/8/layout/hierarchy1"/>
    <dgm:cxn modelId="{4C282259-DC35-4F0E-B93A-4CA5AF92F2EA}" type="presParOf" srcId="{D50A1B9D-FD95-45FC-9AD8-C63AB2309048}" destId="{41D090B2-AE86-4C08-9CD0-9277E1A08D00}" srcOrd="4" destOrd="0" presId="urn:microsoft.com/office/officeart/2005/8/layout/hierarchy1"/>
    <dgm:cxn modelId="{761B482F-9CC8-4752-A18A-0220661BED47}" type="presParOf" srcId="{D50A1B9D-FD95-45FC-9AD8-C63AB2309048}" destId="{01E004C5-BBF1-407D-B474-EDAD2D62B0DB}" srcOrd="5" destOrd="0" presId="urn:microsoft.com/office/officeart/2005/8/layout/hierarchy1"/>
    <dgm:cxn modelId="{36BC8970-726C-4EB2-B444-D00F1BEE1561}" type="presParOf" srcId="{01E004C5-BBF1-407D-B474-EDAD2D62B0DB}" destId="{A1E5A257-B7C4-45C2-89F1-8F32B0B4C8F9}" srcOrd="0" destOrd="0" presId="urn:microsoft.com/office/officeart/2005/8/layout/hierarchy1"/>
    <dgm:cxn modelId="{40740B92-975F-4A95-8F74-494357F5D94A}" type="presParOf" srcId="{A1E5A257-B7C4-45C2-89F1-8F32B0B4C8F9}" destId="{4A29A307-6693-4A11-A3F1-D222886D7F6B}" srcOrd="0" destOrd="0" presId="urn:microsoft.com/office/officeart/2005/8/layout/hierarchy1"/>
    <dgm:cxn modelId="{69D58B9F-5AE0-4704-94ED-7A9BFAD49F59}" type="presParOf" srcId="{A1E5A257-B7C4-45C2-89F1-8F32B0B4C8F9}" destId="{1C6480F8-DA28-4C7F-B6B6-1071F4173AD3}" srcOrd="1" destOrd="0" presId="urn:microsoft.com/office/officeart/2005/8/layout/hierarchy1"/>
    <dgm:cxn modelId="{E0E1F96D-D9C0-4C83-A0C6-D2DEB003BF35}" type="presParOf" srcId="{01E004C5-BBF1-407D-B474-EDAD2D62B0DB}" destId="{460C148D-A9D5-423D-96AB-9D80691DC2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B6B47A-BA53-4C73-8F49-01504A7124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4C2FFDC-1A5E-4324-AF18-2CF424D0F29F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Equipe administrative</a:t>
          </a:r>
        </a:p>
      </dgm:t>
    </dgm:pt>
    <dgm:pt modelId="{30BBBFBB-EAAF-48B6-9ABF-DA8D4DFED819}" type="parTrans" cxnId="{0EC46982-64DE-435F-B7DD-552E16CBA44A}">
      <dgm:prSet/>
      <dgm:spPr/>
      <dgm:t>
        <a:bodyPr/>
        <a:lstStyle/>
        <a:p>
          <a:endParaRPr lang="fr-FR" sz="1200"/>
        </a:p>
      </dgm:t>
    </dgm:pt>
    <dgm:pt modelId="{470D2B71-41FD-4B2B-9C7E-EA4E0EE2450D}" type="sibTrans" cxnId="{0EC46982-64DE-435F-B7DD-552E16CBA44A}">
      <dgm:prSet/>
      <dgm:spPr/>
      <dgm:t>
        <a:bodyPr/>
        <a:lstStyle/>
        <a:p>
          <a:endParaRPr lang="fr-FR" sz="1200"/>
        </a:p>
      </dgm:t>
    </dgm:pt>
    <dgm:pt modelId="{1EF48738-DCF2-4CBA-8D16-0F093B2F0861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Responsable administrative</a:t>
          </a:r>
        </a:p>
        <a:p>
          <a:r>
            <a:rPr lang="fr-FR" sz="1200" b="1" dirty="0" err="1">
              <a:solidFill>
                <a:schemeClr val="tx1"/>
              </a:solidFill>
            </a:rPr>
            <a:t>Thi</a:t>
          </a:r>
          <a:r>
            <a:rPr lang="fr-FR" sz="1200" b="1" dirty="0">
              <a:solidFill>
                <a:schemeClr val="tx1"/>
              </a:solidFill>
            </a:rPr>
            <a:t> NGUYEN</a:t>
          </a:r>
        </a:p>
      </dgm:t>
    </dgm:pt>
    <dgm:pt modelId="{0F618FC7-3397-41B3-8656-0BAF6237F078}" type="parTrans" cxnId="{72EC2F6D-F1B2-4DD1-99BB-BE3B56CF8B87}">
      <dgm:prSet/>
      <dgm:spPr/>
      <dgm:t>
        <a:bodyPr/>
        <a:lstStyle/>
        <a:p>
          <a:endParaRPr lang="fr-FR" sz="1200"/>
        </a:p>
      </dgm:t>
    </dgm:pt>
    <dgm:pt modelId="{BAB0E9E9-AFEE-4BF3-A670-BF97487C94A5}" type="sibTrans" cxnId="{72EC2F6D-F1B2-4DD1-99BB-BE3B56CF8B87}">
      <dgm:prSet/>
      <dgm:spPr/>
      <dgm:t>
        <a:bodyPr/>
        <a:lstStyle/>
        <a:p>
          <a:endParaRPr lang="fr-FR" sz="1200"/>
        </a:p>
      </dgm:t>
    </dgm:pt>
    <dgm:pt modelId="{583E0481-0BD9-4218-A70B-4AAD3533F9D2}">
      <dgm:prSet phldrT="[Texte]" custT="1"/>
      <dgm:spPr/>
      <dgm:t>
        <a:bodyPr/>
        <a:lstStyle/>
        <a:p>
          <a:r>
            <a:rPr lang="fr-FR" sz="1200" b="1" dirty="0">
              <a:solidFill>
                <a:srgbClr val="0070C0"/>
              </a:solidFill>
            </a:rPr>
            <a:t>Assistante administrative</a:t>
          </a:r>
        </a:p>
        <a:p>
          <a:r>
            <a:rPr lang="fr-FR" sz="1200" b="1" dirty="0">
              <a:solidFill>
                <a:schemeClr val="tx1"/>
              </a:solidFill>
            </a:rPr>
            <a:t>Céline SAADE</a:t>
          </a:r>
        </a:p>
      </dgm:t>
    </dgm:pt>
    <dgm:pt modelId="{D8D50856-B4B8-4F49-8FEA-84B99D60F77E}" type="parTrans" cxnId="{A710AAE5-1128-42E4-B084-5202447E6653}">
      <dgm:prSet/>
      <dgm:spPr/>
      <dgm:t>
        <a:bodyPr/>
        <a:lstStyle/>
        <a:p>
          <a:endParaRPr lang="fr-FR" sz="1200"/>
        </a:p>
      </dgm:t>
    </dgm:pt>
    <dgm:pt modelId="{54D4AA4A-5D92-46A9-8E36-27D814800B13}" type="sibTrans" cxnId="{A710AAE5-1128-42E4-B084-5202447E6653}">
      <dgm:prSet/>
      <dgm:spPr/>
      <dgm:t>
        <a:bodyPr/>
        <a:lstStyle/>
        <a:p>
          <a:endParaRPr lang="fr-FR" sz="1200"/>
        </a:p>
      </dgm:t>
    </dgm:pt>
    <dgm:pt modelId="{1301ABF0-0377-4308-B3D6-30E7829CF2CE}" type="pres">
      <dgm:prSet presAssocID="{FBB6B47A-BA53-4C73-8F49-01504A7124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72FD4-0E79-439B-8A55-E189F45EEF9B}" type="pres">
      <dgm:prSet presAssocID="{D4C2FFDC-1A5E-4324-AF18-2CF424D0F29F}" presName="hierRoot1" presStyleCnt="0"/>
      <dgm:spPr/>
    </dgm:pt>
    <dgm:pt modelId="{8674CE10-D978-4A16-98CB-CFE107E76D27}" type="pres">
      <dgm:prSet presAssocID="{D4C2FFDC-1A5E-4324-AF18-2CF424D0F29F}" presName="composite" presStyleCnt="0"/>
      <dgm:spPr/>
    </dgm:pt>
    <dgm:pt modelId="{38B8FD63-B2CD-4AC8-9735-6537086FA233}" type="pres">
      <dgm:prSet presAssocID="{D4C2FFDC-1A5E-4324-AF18-2CF424D0F29F}" presName="background" presStyleLbl="node0" presStyleIdx="0" presStyleCnt="1"/>
      <dgm:spPr/>
    </dgm:pt>
    <dgm:pt modelId="{CCEE8219-3737-41B1-9FBE-D4BD4B436CB5}" type="pres">
      <dgm:prSet presAssocID="{D4C2FFDC-1A5E-4324-AF18-2CF424D0F29F}" presName="text" presStyleLbl="fgAcc0" presStyleIdx="0" presStyleCnt="1" custScaleY="81701" custLinFactNeighborX="3041" custLinFactNeighborY="-616">
        <dgm:presLayoutVars>
          <dgm:chPref val="3"/>
        </dgm:presLayoutVars>
      </dgm:prSet>
      <dgm:spPr/>
    </dgm:pt>
    <dgm:pt modelId="{D50A1B9D-FD95-45FC-9AD8-C63AB2309048}" type="pres">
      <dgm:prSet presAssocID="{D4C2FFDC-1A5E-4324-AF18-2CF424D0F29F}" presName="hierChild2" presStyleCnt="0"/>
      <dgm:spPr/>
    </dgm:pt>
    <dgm:pt modelId="{AF52EA99-B992-42A6-84D0-9108621156FD}" type="pres">
      <dgm:prSet presAssocID="{0F618FC7-3397-41B3-8656-0BAF6237F078}" presName="Name10" presStyleLbl="parChTrans1D2" presStyleIdx="0" presStyleCnt="2"/>
      <dgm:spPr/>
    </dgm:pt>
    <dgm:pt modelId="{B198C8B9-DFE0-493C-BED2-8657C6CCBF14}" type="pres">
      <dgm:prSet presAssocID="{1EF48738-DCF2-4CBA-8D16-0F093B2F0861}" presName="hierRoot2" presStyleCnt="0"/>
      <dgm:spPr/>
    </dgm:pt>
    <dgm:pt modelId="{34DC351B-F6CF-466B-BD4D-86899994B36F}" type="pres">
      <dgm:prSet presAssocID="{1EF48738-DCF2-4CBA-8D16-0F093B2F0861}" presName="composite2" presStyleCnt="0"/>
      <dgm:spPr/>
    </dgm:pt>
    <dgm:pt modelId="{5CF66828-6520-41A8-9676-D6E601E5A857}" type="pres">
      <dgm:prSet presAssocID="{1EF48738-DCF2-4CBA-8D16-0F093B2F0861}" presName="background2" presStyleLbl="node2" presStyleIdx="0" presStyleCnt="2"/>
      <dgm:spPr/>
    </dgm:pt>
    <dgm:pt modelId="{F0F68A3F-5E89-41DF-9C73-6CC71792CF62}" type="pres">
      <dgm:prSet presAssocID="{1EF48738-DCF2-4CBA-8D16-0F093B2F0861}" presName="text2" presStyleLbl="fgAcc2" presStyleIdx="0" presStyleCnt="2">
        <dgm:presLayoutVars>
          <dgm:chPref val="3"/>
        </dgm:presLayoutVars>
      </dgm:prSet>
      <dgm:spPr/>
    </dgm:pt>
    <dgm:pt modelId="{9755074A-C832-48AC-AFD2-3E6F4A54308E}" type="pres">
      <dgm:prSet presAssocID="{1EF48738-DCF2-4CBA-8D16-0F093B2F0861}" presName="hierChild3" presStyleCnt="0"/>
      <dgm:spPr/>
    </dgm:pt>
    <dgm:pt modelId="{01B395DF-2021-40DF-942D-657DBB06DB73}" type="pres">
      <dgm:prSet presAssocID="{D8D50856-B4B8-4F49-8FEA-84B99D60F77E}" presName="Name10" presStyleLbl="parChTrans1D2" presStyleIdx="1" presStyleCnt="2"/>
      <dgm:spPr/>
    </dgm:pt>
    <dgm:pt modelId="{618EDDD8-69C5-48AF-B7BD-712B01445554}" type="pres">
      <dgm:prSet presAssocID="{583E0481-0BD9-4218-A70B-4AAD3533F9D2}" presName="hierRoot2" presStyleCnt="0"/>
      <dgm:spPr/>
    </dgm:pt>
    <dgm:pt modelId="{BE52B9F5-DA43-4B7F-B2B0-0BE111A51F8F}" type="pres">
      <dgm:prSet presAssocID="{583E0481-0BD9-4218-A70B-4AAD3533F9D2}" presName="composite2" presStyleCnt="0"/>
      <dgm:spPr/>
    </dgm:pt>
    <dgm:pt modelId="{5E4A2869-4299-4951-A9E8-A8D1A94B29F7}" type="pres">
      <dgm:prSet presAssocID="{583E0481-0BD9-4218-A70B-4AAD3533F9D2}" presName="background2" presStyleLbl="node2" presStyleIdx="1" presStyleCnt="2"/>
      <dgm:spPr/>
    </dgm:pt>
    <dgm:pt modelId="{A82F9093-8818-405F-A5EA-F62114A986C1}" type="pres">
      <dgm:prSet presAssocID="{583E0481-0BD9-4218-A70B-4AAD3533F9D2}" presName="text2" presStyleLbl="fgAcc2" presStyleIdx="1" presStyleCnt="2">
        <dgm:presLayoutVars>
          <dgm:chPref val="3"/>
        </dgm:presLayoutVars>
      </dgm:prSet>
      <dgm:spPr/>
    </dgm:pt>
    <dgm:pt modelId="{906AFD44-2081-4206-A360-7AC7DCC9B78C}" type="pres">
      <dgm:prSet presAssocID="{583E0481-0BD9-4218-A70B-4AAD3533F9D2}" presName="hierChild3" presStyleCnt="0"/>
      <dgm:spPr/>
    </dgm:pt>
  </dgm:ptLst>
  <dgm:cxnLst>
    <dgm:cxn modelId="{AAAE441B-B40D-4349-93B4-5F594F416FE2}" type="presOf" srcId="{0F618FC7-3397-41B3-8656-0BAF6237F078}" destId="{AF52EA99-B992-42A6-84D0-9108621156FD}" srcOrd="0" destOrd="0" presId="urn:microsoft.com/office/officeart/2005/8/layout/hierarchy1"/>
    <dgm:cxn modelId="{D8475E25-1802-431F-98F4-9EB681F5A51F}" type="presOf" srcId="{D4C2FFDC-1A5E-4324-AF18-2CF424D0F29F}" destId="{CCEE8219-3737-41B1-9FBE-D4BD4B436CB5}" srcOrd="0" destOrd="0" presId="urn:microsoft.com/office/officeart/2005/8/layout/hierarchy1"/>
    <dgm:cxn modelId="{23E6A831-9DAF-419C-9F85-4B35486345FF}" type="presOf" srcId="{583E0481-0BD9-4218-A70B-4AAD3533F9D2}" destId="{A82F9093-8818-405F-A5EA-F62114A986C1}" srcOrd="0" destOrd="0" presId="urn:microsoft.com/office/officeart/2005/8/layout/hierarchy1"/>
    <dgm:cxn modelId="{8053BD46-5DE1-4985-93C0-8480764D1E98}" type="presOf" srcId="{1EF48738-DCF2-4CBA-8D16-0F093B2F0861}" destId="{F0F68A3F-5E89-41DF-9C73-6CC71792CF62}" srcOrd="0" destOrd="0" presId="urn:microsoft.com/office/officeart/2005/8/layout/hierarchy1"/>
    <dgm:cxn modelId="{72EC2F6D-F1B2-4DD1-99BB-BE3B56CF8B87}" srcId="{D4C2FFDC-1A5E-4324-AF18-2CF424D0F29F}" destId="{1EF48738-DCF2-4CBA-8D16-0F093B2F0861}" srcOrd="0" destOrd="0" parTransId="{0F618FC7-3397-41B3-8656-0BAF6237F078}" sibTransId="{BAB0E9E9-AFEE-4BF3-A670-BF97487C94A5}"/>
    <dgm:cxn modelId="{0EC46982-64DE-435F-B7DD-552E16CBA44A}" srcId="{FBB6B47A-BA53-4C73-8F49-01504A7124E1}" destId="{D4C2FFDC-1A5E-4324-AF18-2CF424D0F29F}" srcOrd="0" destOrd="0" parTransId="{30BBBFBB-EAAF-48B6-9ABF-DA8D4DFED819}" sibTransId="{470D2B71-41FD-4B2B-9C7E-EA4E0EE2450D}"/>
    <dgm:cxn modelId="{A9664A99-BF7D-4717-8E21-031459C4BF5F}" type="presOf" srcId="{D8D50856-B4B8-4F49-8FEA-84B99D60F77E}" destId="{01B395DF-2021-40DF-942D-657DBB06DB73}" srcOrd="0" destOrd="0" presId="urn:microsoft.com/office/officeart/2005/8/layout/hierarchy1"/>
    <dgm:cxn modelId="{526023C0-D4F7-4617-9CC7-BED1642F4477}" type="presOf" srcId="{FBB6B47A-BA53-4C73-8F49-01504A7124E1}" destId="{1301ABF0-0377-4308-B3D6-30E7829CF2CE}" srcOrd="0" destOrd="0" presId="urn:microsoft.com/office/officeart/2005/8/layout/hierarchy1"/>
    <dgm:cxn modelId="{A710AAE5-1128-42E4-B084-5202447E6653}" srcId="{D4C2FFDC-1A5E-4324-AF18-2CF424D0F29F}" destId="{583E0481-0BD9-4218-A70B-4AAD3533F9D2}" srcOrd="1" destOrd="0" parTransId="{D8D50856-B4B8-4F49-8FEA-84B99D60F77E}" sibTransId="{54D4AA4A-5D92-46A9-8E36-27D814800B13}"/>
    <dgm:cxn modelId="{CD1383E2-E83F-47F8-AEC8-8FA93584EB0A}" type="presParOf" srcId="{1301ABF0-0377-4308-B3D6-30E7829CF2CE}" destId="{E3C72FD4-0E79-439B-8A55-E189F45EEF9B}" srcOrd="0" destOrd="0" presId="urn:microsoft.com/office/officeart/2005/8/layout/hierarchy1"/>
    <dgm:cxn modelId="{D5AD1A98-1BED-4E7C-8D6A-A02CADBAE75B}" type="presParOf" srcId="{E3C72FD4-0E79-439B-8A55-E189F45EEF9B}" destId="{8674CE10-D978-4A16-98CB-CFE107E76D27}" srcOrd="0" destOrd="0" presId="urn:microsoft.com/office/officeart/2005/8/layout/hierarchy1"/>
    <dgm:cxn modelId="{51FBF08F-090D-4CA5-8BCD-8A21ED5F402F}" type="presParOf" srcId="{8674CE10-D978-4A16-98CB-CFE107E76D27}" destId="{38B8FD63-B2CD-4AC8-9735-6537086FA233}" srcOrd="0" destOrd="0" presId="urn:microsoft.com/office/officeart/2005/8/layout/hierarchy1"/>
    <dgm:cxn modelId="{62F67BEE-9B53-43B3-9D0D-C372158C8625}" type="presParOf" srcId="{8674CE10-D978-4A16-98CB-CFE107E76D27}" destId="{CCEE8219-3737-41B1-9FBE-D4BD4B436CB5}" srcOrd="1" destOrd="0" presId="urn:microsoft.com/office/officeart/2005/8/layout/hierarchy1"/>
    <dgm:cxn modelId="{0E223788-48C8-41B7-B773-741034F293C8}" type="presParOf" srcId="{E3C72FD4-0E79-439B-8A55-E189F45EEF9B}" destId="{D50A1B9D-FD95-45FC-9AD8-C63AB2309048}" srcOrd="1" destOrd="0" presId="urn:microsoft.com/office/officeart/2005/8/layout/hierarchy1"/>
    <dgm:cxn modelId="{C7D00BB5-D780-4E4D-BCB5-1B3E866789F1}" type="presParOf" srcId="{D50A1B9D-FD95-45FC-9AD8-C63AB2309048}" destId="{AF52EA99-B992-42A6-84D0-9108621156FD}" srcOrd="0" destOrd="0" presId="urn:microsoft.com/office/officeart/2005/8/layout/hierarchy1"/>
    <dgm:cxn modelId="{CD826D31-FF3F-4BDB-B4B6-2ABBE6539181}" type="presParOf" srcId="{D50A1B9D-FD95-45FC-9AD8-C63AB2309048}" destId="{B198C8B9-DFE0-493C-BED2-8657C6CCBF14}" srcOrd="1" destOrd="0" presId="urn:microsoft.com/office/officeart/2005/8/layout/hierarchy1"/>
    <dgm:cxn modelId="{954FC0DE-5833-4CFE-824F-0A69F3DC64F7}" type="presParOf" srcId="{B198C8B9-DFE0-493C-BED2-8657C6CCBF14}" destId="{34DC351B-F6CF-466B-BD4D-86899994B36F}" srcOrd="0" destOrd="0" presId="urn:microsoft.com/office/officeart/2005/8/layout/hierarchy1"/>
    <dgm:cxn modelId="{F7DF92FD-109D-4A5C-8473-5208F0901531}" type="presParOf" srcId="{34DC351B-F6CF-466B-BD4D-86899994B36F}" destId="{5CF66828-6520-41A8-9676-D6E601E5A857}" srcOrd="0" destOrd="0" presId="urn:microsoft.com/office/officeart/2005/8/layout/hierarchy1"/>
    <dgm:cxn modelId="{776B41D6-F8F3-4EC4-83F8-D2A872350DE6}" type="presParOf" srcId="{34DC351B-F6CF-466B-BD4D-86899994B36F}" destId="{F0F68A3F-5E89-41DF-9C73-6CC71792CF62}" srcOrd="1" destOrd="0" presId="urn:microsoft.com/office/officeart/2005/8/layout/hierarchy1"/>
    <dgm:cxn modelId="{D72FD0B2-7635-46D6-958E-4CCF27760A1E}" type="presParOf" srcId="{B198C8B9-DFE0-493C-BED2-8657C6CCBF14}" destId="{9755074A-C832-48AC-AFD2-3E6F4A54308E}" srcOrd="1" destOrd="0" presId="urn:microsoft.com/office/officeart/2005/8/layout/hierarchy1"/>
    <dgm:cxn modelId="{E06E4212-0B4F-4EFA-AA75-1CC7AC9BDCF5}" type="presParOf" srcId="{D50A1B9D-FD95-45FC-9AD8-C63AB2309048}" destId="{01B395DF-2021-40DF-942D-657DBB06DB73}" srcOrd="2" destOrd="0" presId="urn:microsoft.com/office/officeart/2005/8/layout/hierarchy1"/>
    <dgm:cxn modelId="{1248EF82-DC54-4980-983D-B87588A047CD}" type="presParOf" srcId="{D50A1B9D-FD95-45FC-9AD8-C63AB2309048}" destId="{618EDDD8-69C5-48AF-B7BD-712B01445554}" srcOrd="3" destOrd="0" presId="urn:microsoft.com/office/officeart/2005/8/layout/hierarchy1"/>
    <dgm:cxn modelId="{3EF4F40A-FBEC-4989-BD0B-BCF6FEF8A14A}" type="presParOf" srcId="{618EDDD8-69C5-48AF-B7BD-712B01445554}" destId="{BE52B9F5-DA43-4B7F-B2B0-0BE111A51F8F}" srcOrd="0" destOrd="0" presId="urn:microsoft.com/office/officeart/2005/8/layout/hierarchy1"/>
    <dgm:cxn modelId="{35FE29DE-3A29-4020-BD99-2532B34D0DE2}" type="presParOf" srcId="{BE52B9F5-DA43-4B7F-B2B0-0BE111A51F8F}" destId="{5E4A2869-4299-4951-A9E8-A8D1A94B29F7}" srcOrd="0" destOrd="0" presId="urn:microsoft.com/office/officeart/2005/8/layout/hierarchy1"/>
    <dgm:cxn modelId="{D16566EC-9A54-49A5-9228-FF9A54AAB0AA}" type="presParOf" srcId="{BE52B9F5-DA43-4B7F-B2B0-0BE111A51F8F}" destId="{A82F9093-8818-405F-A5EA-F62114A986C1}" srcOrd="1" destOrd="0" presId="urn:microsoft.com/office/officeart/2005/8/layout/hierarchy1"/>
    <dgm:cxn modelId="{A4A6FF8E-97DA-479B-9DC0-166C212FDC21}" type="presParOf" srcId="{618EDDD8-69C5-48AF-B7BD-712B01445554}" destId="{906AFD44-2081-4206-A360-7AC7DCC9B7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8E622-E89E-428B-A23F-AD9FA45A5BD0}">
      <dsp:nvSpPr>
        <dsp:cNvPr id="0" name=""/>
        <dsp:cNvSpPr/>
      </dsp:nvSpPr>
      <dsp:spPr>
        <a:xfrm>
          <a:off x="4430734" y="847046"/>
          <a:ext cx="3848362" cy="46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91"/>
              </a:lnTo>
              <a:lnTo>
                <a:pt x="3848362" y="393391"/>
              </a:lnTo>
              <a:lnTo>
                <a:pt x="3848362" y="4641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86DDD-516B-478D-A74D-9695EB57BD71}">
      <dsp:nvSpPr>
        <dsp:cNvPr id="0" name=""/>
        <dsp:cNvSpPr/>
      </dsp:nvSpPr>
      <dsp:spPr>
        <a:xfrm>
          <a:off x="4430734" y="847046"/>
          <a:ext cx="2421713" cy="46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91"/>
              </a:lnTo>
              <a:lnTo>
                <a:pt x="2421713" y="393391"/>
              </a:lnTo>
              <a:lnTo>
                <a:pt x="2421713" y="4641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DE66-8AD8-4DFD-9081-01D69A5038AB}">
      <dsp:nvSpPr>
        <dsp:cNvPr id="0" name=""/>
        <dsp:cNvSpPr/>
      </dsp:nvSpPr>
      <dsp:spPr>
        <a:xfrm>
          <a:off x="4430734" y="847046"/>
          <a:ext cx="726584" cy="418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35"/>
              </a:lnTo>
              <a:lnTo>
                <a:pt x="726584" y="347835"/>
              </a:lnTo>
              <a:lnTo>
                <a:pt x="726584" y="4185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090B2-AE86-4C08-9CD0-9277E1A08D00}">
      <dsp:nvSpPr>
        <dsp:cNvPr id="0" name=""/>
        <dsp:cNvSpPr/>
      </dsp:nvSpPr>
      <dsp:spPr>
        <a:xfrm>
          <a:off x="3612617" y="847046"/>
          <a:ext cx="818117" cy="467667"/>
        </a:xfrm>
        <a:custGeom>
          <a:avLst/>
          <a:gdLst/>
          <a:ahLst/>
          <a:cxnLst/>
          <a:rect l="0" t="0" r="0" b="0"/>
          <a:pathLst>
            <a:path>
              <a:moveTo>
                <a:pt x="818117" y="0"/>
              </a:moveTo>
              <a:lnTo>
                <a:pt x="818117" y="396949"/>
              </a:lnTo>
              <a:lnTo>
                <a:pt x="0" y="396949"/>
              </a:lnTo>
              <a:lnTo>
                <a:pt x="0" y="46766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395DF-2021-40DF-942D-657DBB06DB73}">
      <dsp:nvSpPr>
        <dsp:cNvPr id="0" name=""/>
        <dsp:cNvSpPr/>
      </dsp:nvSpPr>
      <dsp:spPr>
        <a:xfrm>
          <a:off x="2244641" y="847046"/>
          <a:ext cx="2186093" cy="464109"/>
        </a:xfrm>
        <a:custGeom>
          <a:avLst/>
          <a:gdLst/>
          <a:ahLst/>
          <a:cxnLst/>
          <a:rect l="0" t="0" r="0" b="0"/>
          <a:pathLst>
            <a:path>
              <a:moveTo>
                <a:pt x="2186093" y="0"/>
              </a:moveTo>
              <a:lnTo>
                <a:pt x="2186093" y="393391"/>
              </a:lnTo>
              <a:lnTo>
                <a:pt x="0" y="393391"/>
              </a:lnTo>
              <a:lnTo>
                <a:pt x="0" y="4641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EA99-B992-42A6-84D0-9108621156FD}">
      <dsp:nvSpPr>
        <dsp:cNvPr id="0" name=""/>
        <dsp:cNvSpPr/>
      </dsp:nvSpPr>
      <dsp:spPr>
        <a:xfrm>
          <a:off x="736577" y="847046"/>
          <a:ext cx="3694157" cy="464109"/>
        </a:xfrm>
        <a:custGeom>
          <a:avLst/>
          <a:gdLst/>
          <a:ahLst/>
          <a:cxnLst/>
          <a:rect l="0" t="0" r="0" b="0"/>
          <a:pathLst>
            <a:path>
              <a:moveTo>
                <a:pt x="3694157" y="0"/>
              </a:moveTo>
              <a:lnTo>
                <a:pt x="3694157" y="393391"/>
              </a:lnTo>
              <a:lnTo>
                <a:pt x="0" y="393391"/>
              </a:lnTo>
              <a:lnTo>
                <a:pt x="0" y="4641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FD63-B2CD-4AC8-9735-6537086FA233}">
      <dsp:nvSpPr>
        <dsp:cNvPr id="0" name=""/>
        <dsp:cNvSpPr/>
      </dsp:nvSpPr>
      <dsp:spPr>
        <a:xfrm>
          <a:off x="3500192" y="82422"/>
          <a:ext cx="1861084" cy="764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E8219-3737-41B1-9FBE-D4BD4B436CB5}">
      <dsp:nvSpPr>
        <dsp:cNvPr id="0" name=""/>
        <dsp:cNvSpPr/>
      </dsp:nvSpPr>
      <dsp:spPr>
        <a:xfrm>
          <a:off x="3585012" y="163001"/>
          <a:ext cx="1861084" cy="764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</a:rPr>
            <a:t>Représentants au titre du doctorat (21)</a:t>
          </a:r>
        </a:p>
      </dsp:txBody>
      <dsp:txXfrm>
        <a:off x="3607407" y="185396"/>
        <a:ext cx="1816294" cy="719833"/>
      </dsp:txXfrm>
    </dsp:sp>
    <dsp:sp modelId="{5CF66828-6520-41A8-9676-D6E601E5A857}">
      <dsp:nvSpPr>
        <dsp:cNvPr id="0" name=""/>
        <dsp:cNvSpPr/>
      </dsp:nvSpPr>
      <dsp:spPr>
        <a:xfrm>
          <a:off x="787" y="1311156"/>
          <a:ext cx="1471580" cy="1132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8A3F-5E89-41DF-9C73-6CC71792CF62}">
      <dsp:nvSpPr>
        <dsp:cNvPr id="0" name=""/>
        <dsp:cNvSpPr/>
      </dsp:nvSpPr>
      <dsp:spPr>
        <a:xfrm>
          <a:off x="85606" y="1391734"/>
          <a:ext cx="1471580" cy="1132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Etablissements accrédités (4)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Isabelle FOURNIER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Philippe PERNOD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Yann BUSNEL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Charles TATKEU </a:t>
          </a:r>
        </a:p>
      </dsp:txBody>
      <dsp:txXfrm>
        <a:off x="118769" y="1424897"/>
        <a:ext cx="1405254" cy="1065931"/>
      </dsp:txXfrm>
    </dsp:sp>
    <dsp:sp modelId="{5E4A2869-4299-4951-A9E8-A8D1A94B29F7}">
      <dsp:nvSpPr>
        <dsp:cNvPr id="0" name=""/>
        <dsp:cNvSpPr/>
      </dsp:nvSpPr>
      <dsp:spPr>
        <a:xfrm>
          <a:off x="1642006" y="1311156"/>
          <a:ext cx="1205269" cy="12795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9093-8818-405F-A5EA-F62114A986C1}">
      <dsp:nvSpPr>
        <dsp:cNvPr id="0" name=""/>
        <dsp:cNvSpPr/>
      </dsp:nvSpPr>
      <dsp:spPr>
        <a:xfrm>
          <a:off x="1726825" y="1391734"/>
          <a:ext cx="1205269" cy="1279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Etablissements associées (2)</a:t>
          </a:r>
          <a:endParaRPr lang="fr-FR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/>
            <a:t>Aurélie CAYLA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Benoît ROBYNS</a:t>
          </a:r>
        </a:p>
      </dsp:txBody>
      <dsp:txXfrm>
        <a:off x="1762126" y="1427035"/>
        <a:ext cx="1134667" cy="1208934"/>
      </dsp:txXfrm>
    </dsp:sp>
    <dsp:sp modelId="{4A29A307-6693-4A11-A3F1-D222886D7F6B}">
      <dsp:nvSpPr>
        <dsp:cNvPr id="0" name=""/>
        <dsp:cNvSpPr/>
      </dsp:nvSpPr>
      <dsp:spPr>
        <a:xfrm>
          <a:off x="3013357" y="1314714"/>
          <a:ext cx="1198521" cy="1339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480F8-DA28-4C7F-B6B6-1071F4173AD3}">
      <dsp:nvSpPr>
        <dsp:cNvPr id="0" name=""/>
        <dsp:cNvSpPr/>
      </dsp:nvSpPr>
      <dsp:spPr>
        <a:xfrm>
          <a:off x="3098176" y="1395292"/>
          <a:ext cx="1198521" cy="1339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Unités de recherche (3)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Sylvain BOLLAERT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Ali ZAOUI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Betty SEMAIL</a:t>
          </a:r>
        </a:p>
      </dsp:txBody>
      <dsp:txXfrm>
        <a:off x="3133279" y="1430395"/>
        <a:ext cx="1128315" cy="1269700"/>
      </dsp:txXfrm>
    </dsp:sp>
    <dsp:sp modelId="{CC86189A-1B53-4728-85AF-7F4ACB6CF2C1}">
      <dsp:nvSpPr>
        <dsp:cNvPr id="0" name=""/>
        <dsp:cNvSpPr/>
      </dsp:nvSpPr>
      <dsp:spPr>
        <a:xfrm>
          <a:off x="4365203" y="1265600"/>
          <a:ext cx="1584231" cy="14275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7C7F1-2E35-433F-B813-654EBBF4170E}">
      <dsp:nvSpPr>
        <dsp:cNvPr id="0" name=""/>
        <dsp:cNvSpPr/>
      </dsp:nvSpPr>
      <dsp:spPr>
        <a:xfrm>
          <a:off x="4450023" y="1346178"/>
          <a:ext cx="1584231" cy="14275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Extérieurs (5)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Christophe MULLER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Stéphanie VULETIC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Achour DEBIANE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Dany MATTON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endParaRPr lang="fr-FR" sz="1200" b="0" kern="1200" dirty="0">
            <a:solidFill>
              <a:schemeClr val="tx1"/>
            </a:solidFill>
          </a:endParaRPr>
        </a:p>
      </dsp:txBody>
      <dsp:txXfrm>
        <a:off x="4491833" y="1387988"/>
        <a:ext cx="1500611" cy="1343889"/>
      </dsp:txXfrm>
    </dsp:sp>
    <dsp:sp modelId="{2DAD8F56-14E5-42D6-A3DC-E9BA53053B7E}">
      <dsp:nvSpPr>
        <dsp:cNvPr id="0" name=""/>
        <dsp:cNvSpPr/>
      </dsp:nvSpPr>
      <dsp:spPr>
        <a:xfrm>
          <a:off x="6138944" y="1311156"/>
          <a:ext cx="1427006" cy="1575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E753F-F812-4DB7-A551-D664F7084637}">
      <dsp:nvSpPr>
        <dsp:cNvPr id="0" name=""/>
        <dsp:cNvSpPr/>
      </dsp:nvSpPr>
      <dsp:spPr>
        <a:xfrm>
          <a:off x="6223763" y="1391734"/>
          <a:ext cx="1427006" cy="1575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>
              <a:solidFill>
                <a:srgbClr val="0070C0"/>
              </a:solidFill>
            </a:rPr>
            <a:t>Doctorant.e.s</a:t>
          </a:r>
          <a:r>
            <a:rPr lang="fr-FR" sz="1200" b="1" kern="1200" dirty="0">
              <a:solidFill>
                <a:srgbClr val="0070C0"/>
              </a:solidFill>
            </a:rPr>
            <a:t> (5)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Clément BARBOT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 err="1">
              <a:solidFill>
                <a:schemeClr val="tx1"/>
              </a:solidFill>
            </a:rPr>
            <a:t>Lamyae</a:t>
          </a:r>
          <a:r>
            <a:rPr lang="fr-FR" sz="1200" b="0" kern="1200" dirty="0">
              <a:solidFill>
                <a:schemeClr val="tx1"/>
              </a:solidFill>
            </a:rPr>
            <a:t> BENHAMOU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Adel FAHES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Khalil LHAMIDI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fr-FR" sz="1200" b="0" kern="1200" dirty="0" err="1">
              <a:solidFill>
                <a:schemeClr val="tx1"/>
              </a:solidFill>
            </a:rPr>
            <a:t>Ines</a:t>
          </a:r>
          <a:r>
            <a:rPr lang="fr-FR" sz="1200" b="0" kern="1200" dirty="0">
              <a:solidFill>
                <a:schemeClr val="tx1"/>
              </a:solidFill>
            </a:rPr>
            <a:t> PITA MIGUELEZ</a:t>
          </a:r>
        </a:p>
      </dsp:txBody>
      <dsp:txXfrm>
        <a:off x="6265559" y="1433530"/>
        <a:ext cx="1343414" cy="1492021"/>
      </dsp:txXfrm>
    </dsp:sp>
    <dsp:sp modelId="{84FCA7B6-317F-454A-9DD3-C86FC5701404}">
      <dsp:nvSpPr>
        <dsp:cNvPr id="0" name=""/>
        <dsp:cNvSpPr/>
      </dsp:nvSpPr>
      <dsp:spPr>
        <a:xfrm>
          <a:off x="7735590" y="1311156"/>
          <a:ext cx="1087014" cy="97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44D82-C6C2-443B-9548-98D8B45A00E9}">
      <dsp:nvSpPr>
        <dsp:cNvPr id="0" name=""/>
        <dsp:cNvSpPr/>
      </dsp:nvSpPr>
      <dsp:spPr>
        <a:xfrm>
          <a:off x="7820409" y="1391734"/>
          <a:ext cx="1087014" cy="97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Administratifs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Nora BENBAHLOULI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 err="1">
              <a:solidFill>
                <a:schemeClr val="tx1"/>
              </a:solidFill>
            </a:rPr>
            <a:t>Thi</a:t>
          </a:r>
          <a:r>
            <a:rPr lang="fr-FR" sz="1200" b="0" kern="1200" dirty="0">
              <a:solidFill>
                <a:schemeClr val="tx1"/>
              </a:solidFill>
            </a:rPr>
            <a:t> NGUYEN </a:t>
          </a:r>
        </a:p>
      </dsp:txBody>
      <dsp:txXfrm>
        <a:off x="7848825" y="1420150"/>
        <a:ext cx="1030182" cy="913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95DF-2021-40DF-942D-657DBB06DB73}">
      <dsp:nvSpPr>
        <dsp:cNvPr id="0" name=""/>
        <dsp:cNvSpPr/>
      </dsp:nvSpPr>
      <dsp:spPr>
        <a:xfrm>
          <a:off x="2483537" y="759852"/>
          <a:ext cx="856801" cy="43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99"/>
              </a:lnTo>
              <a:lnTo>
                <a:pt x="856801" y="298199"/>
              </a:lnTo>
              <a:lnTo>
                <a:pt x="856801" y="4348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EA99-B992-42A6-84D0-9108621156FD}">
      <dsp:nvSpPr>
        <dsp:cNvPr id="0" name=""/>
        <dsp:cNvSpPr/>
      </dsp:nvSpPr>
      <dsp:spPr>
        <a:xfrm>
          <a:off x="1320512" y="759852"/>
          <a:ext cx="1163025" cy="434884"/>
        </a:xfrm>
        <a:custGeom>
          <a:avLst/>
          <a:gdLst/>
          <a:ahLst/>
          <a:cxnLst/>
          <a:rect l="0" t="0" r="0" b="0"/>
          <a:pathLst>
            <a:path>
              <a:moveTo>
                <a:pt x="1163025" y="0"/>
              </a:moveTo>
              <a:lnTo>
                <a:pt x="1163025" y="298199"/>
              </a:lnTo>
              <a:lnTo>
                <a:pt x="0" y="298199"/>
              </a:lnTo>
              <a:lnTo>
                <a:pt x="0" y="4348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FD63-B2CD-4AC8-9735-6537086FA233}">
      <dsp:nvSpPr>
        <dsp:cNvPr id="0" name=""/>
        <dsp:cNvSpPr/>
      </dsp:nvSpPr>
      <dsp:spPr>
        <a:xfrm>
          <a:off x="1616151" y="-5618"/>
          <a:ext cx="1734772" cy="76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E8219-3737-41B1-9FBE-D4BD4B436CB5}">
      <dsp:nvSpPr>
        <dsp:cNvPr id="0" name=""/>
        <dsp:cNvSpPr/>
      </dsp:nvSpPr>
      <dsp:spPr>
        <a:xfrm>
          <a:off x="1780091" y="150124"/>
          <a:ext cx="1734772" cy="76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</a:rPr>
            <a:t>Représentants au titre du master (5)</a:t>
          </a:r>
        </a:p>
      </dsp:txBody>
      <dsp:txXfrm>
        <a:off x="1802511" y="172544"/>
        <a:ext cx="1689932" cy="720630"/>
      </dsp:txXfrm>
    </dsp:sp>
    <dsp:sp modelId="{5CF66828-6520-41A8-9676-D6E601E5A857}">
      <dsp:nvSpPr>
        <dsp:cNvPr id="0" name=""/>
        <dsp:cNvSpPr/>
      </dsp:nvSpPr>
      <dsp:spPr>
        <a:xfrm>
          <a:off x="582782" y="1194736"/>
          <a:ext cx="1475459" cy="936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8A3F-5E89-41DF-9C73-6CC71792CF62}">
      <dsp:nvSpPr>
        <dsp:cNvPr id="0" name=""/>
        <dsp:cNvSpPr/>
      </dsp:nvSpPr>
      <dsp:spPr>
        <a:xfrm>
          <a:off x="746722" y="1350479"/>
          <a:ext cx="1475459" cy="93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Composantes (2)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Yan PENNEC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 err="1">
              <a:solidFill>
                <a:schemeClr val="tx1"/>
              </a:solidFill>
            </a:rPr>
            <a:t>Burlion</a:t>
          </a:r>
          <a:r>
            <a:rPr lang="fr-FR" sz="1200" b="0" kern="1200" dirty="0">
              <a:solidFill>
                <a:schemeClr val="tx1"/>
              </a:solidFill>
            </a:rPr>
            <a:t> NICOLAS</a:t>
          </a:r>
        </a:p>
      </dsp:txBody>
      <dsp:txXfrm>
        <a:off x="774163" y="1377920"/>
        <a:ext cx="1420577" cy="882035"/>
      </dsp:txXfrm>
    </dsp:sp>
    <dsp:sp modelId="{5E4A2869-4299-4951-A9E8-A8D1A94B29F7}">
      <dsp:nvSpPr>
        <dsp:cNvPr id="0" name=""/>
        <dsp:cNvSpPr/>
      </dsp:nvSpPr>
      <dsp:spPr>
        <a:xfrm>
          <a:off x="2386122" y="1194736"/>
          <a:ext cx="1908433" cy="936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9093-8818-405F-A5EA-F62114A986C1}">
      <dsp:nvSpPr>
        <dsp:cNvPr id="0" name=""/>
        <dsp:cNvSpPr/>
      </dsp:nvSpPr>
      <dsp:spPr>
        <a:xfrm>
          <a:off x="2550062" y="1350479"/>
          <a:ext cx="1908433" cy="93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Masters par  domaine (3)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Philippe MARIAGE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Jean-Baptiste COLLIAT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Alain BOUSCAYROL</a:t>
          </a:r>
          <a:endParaRPr lang="fr-FR" sz="1200" b="1" kern="1200" dirty="0">
            <a:solidFill>
              <a:srgbClr val="0070C0"/>
            </a:solidFill>
          </a:endParaRPr>
        </a:p>
      </dsp:txBody>
      <dsp:txXfrm>
        <a:off x="2577503" y="1377920"/>
        <a:ext cx="1853551" cy="882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95DF-2021-40DF-942D-657DBB06DB73}">
      <dsp:nvSpPr>
        <dsp:cNvPr id="0" name=""/>
        <dsp:cNvSpPr/>
      </dsp:nvSpPr>
      <dsp:spPr>
        <a:xfrm>
          <a:off x="2465790" y="506795"/>
          <a:ext cx="1016044" cy="44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26"/>
              </a:lnTo>
              <a:lnTo>
                <a:pt x="1016044" y="304926"/>
              </a:lnTo>
              <a:lnTo>
                <a:pt x="1016044" y="4440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EA99-B992-42A6-84D0-9108621156FD}">
      <dsp:nvSpPr>
        <dsp:cNvPr id="0" name=""/>
        <dsp:cNvSpPr/>
      </dsp:nvSpPr>
      <dsp:spPr>
        <a:xfrm>
          <a:off x="1090224" y="506795"/>
          <a:ext cx="1375566" cy="444074"/>
        </a:xfrm>
        <a:custGeom>
          <a:avLst/>
          <a:gdLst/>
          <a:ahLst/>
          <a:cxnLst/>
          <a:rect l="0" t="0" r="0" b="0"/>
          <a:pathLst>
            <a:path>
              <a:moveTo>
                <a:pt x="1375566" y="0"/>
              </a:moveTo>
              <a:lnTo>
                <a:pt x="1375566" y="304926"/>
              </a:lnTo>
              <a:lnTo>
                <a:pt x="0" y="304926"/>
              </a:lnTo>
              <a:lnTo>
                <a:pt x="0" y="4440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FD63-B2CD-4AC8-9735-6537086FA233}">
      <dsp:nvSpPr>
        <dsp:cNvPr id="0" name=""/>
        <dsp:cNvSpPr/>
      </dsp:nvSpPr>
      <dsp:spPr>
        <a:xfrm>
          <a:off x="1813573" y="-6892"/>
          <a:ext cx="1304435" cy="51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E8219-3737-41B1-9FBE-D4BD4B436CB5}">
      <dsp:nvSpPr>
        <dsp:cNvPr id="0" name=""/>
        <dsp:cNvSpPr/>
      </dsp:nvSpPr>
      <dsp:spPr>
        <a:xfrm>
          <a:off x="1980466" y="151657"/>
          <a:ext cx="1304435" cy="513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</a:rPr>
            <a:t>Invités</a:t>
          </a:r>
        </a:p>
      </dsp:txBody>
      <dsp:txXfrm>
        <a:off x="1995511" y="166702"/>
        <a:ext cx="1274345" cy="483597"/>
      </dsp:txXfrm>
    </dsp:sp>
    <dsp:sp modelId="{5CF66828-6520-41A8-9676-D6E601E5A857}">
      <dsp:nvSpPr>
        <dsp:cNvPr id="0" name=""/>
        <dsp:cNvSpPr/>
      </dsp:nvSpPr>
      <dsp:spPr>
        <a:xfrm>
          <a:off x="212474" y="950869"/>
          <a:ext cx="1755499" cy="14525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8A3F-5E89-41DF-9C73-6CC71792CF62}">
      <dsp:nvSpPr>
        <dsp:cNvPr id="0" name=""/>
        <dsp:cNvSpPr/>
      </dsp:nvSpPr>
      <dsp:spPr>
        <a:xfrm>
          <a:off x="379368" y="1109418"/>
          <a:ext cx="1755499" cy="1452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Claire BUGNER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Marc LEFRANC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Kamal LMIMOUNI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Céline SAADE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Hélène SELOSSE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Céline DELHONEN – </a:t>
          </a:r>
          <a:r>
            <a:rPr lang="fr-FR" sz="1200" b="0" kern="1200" dirty="0" err="1">
              <a:solidFill>
                <a:schemeClr val="tx1"/>
              </a:solidFill>
            </a:rPr>
            <a:t>Stephane</a:t>
          </a:r>
          <a:r>
            <a:rPr lang="fr-FR" sz="1200" b="0" kern="1200" dirty="0">
              <a:solidFill>
                <a:schemeClr val="tx1"/>
              </a:solidFill>
            </a:rPr>
            <a:t> LENFANT</a:t>
          </a:r>
        </a:p>
      </dsp:txBody>
      <dsp:txXfrm>
        <a:off x="421912" y="1151962"/>
        <a:ext cx="1670411" cy="1367480"/>
      </dsp:txXfrm>
    </dsp:sp>
    <dsp:sp modelId="{5E4A2869-4299-4951-A9E8-A8D1A94B29F7}">
      <dsp:nvSpPr>
        <dsp:cNvPr id="0" name=""/>
        <dsp:cNvSpPr/>
      </dsp:nvSpPr>
      <dsp:spPr>
        <a:xfrm>
          <a:off x="2335407" y="950869"/>
          <a:ext cx="2292856" cy="1004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9093-8818-405F-A5EA-F62114A986C1}">
      <dsp:nvSpPr>
        <dsp:cNvPr id="0" name=""/>
        <dsp:cNvSpPr/>
      </dsp:nvSpPr>
      <dsp:spPr>
        <a:xfrm>
          <a:off x="2502301" y="1109418"/>
          <a:ext cx="2292856" cy="1004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Vincent THOMY (DED MNTAT)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Damien SOULAT (DED MGCEM)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Fréderic GIRAUD (DED GE)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solidFill>
                <a:schemeClr val="tx1"/>
              </a:solidFill>
            </a:rPr>
            <a:t>Henri HAPPY (Directeur ED)</a:t>
          </a:r>
          <a:endParaRPr lang="fr-FR" sz="1200" b="1" kern="1200" dirty="0">
            <a:solidFill>
              <a:srgbClr val="0070C0"/>
            </a:solidFill>
          </a:endParaRPr>
        </a:p>
      </dsp:txBody>
      <dsp:txXfrm>
        <a:off x="2531735" y="1138852"/>
        <a:ext cx="2233988" cy="946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090B2-AE86-4C08-9CD0-9277E1A08D00}">
      <dsp:nvSpPr>
        <dsp:cNvPr id="0" name=""/>
        <dsp:cNvSpPr/>
      </dsp:nvSpPr>
      <dsp:spPr>
        <a:xfrm>
          <a:off x="2484986" y="976958"/>
          <a:ext cx="1689822" cy="417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57"/>
              </a:lnTo>
              <a:lnTo>
                <a:pt x="1689822" y="286557"/>
              </a:lnTo>
              <a:lnTo>
                <a:pt x="1689822" y="417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395DF-2021-40DF-942D-657DBB06DB73}">
      <dsp:nvSpPr>
        <dsp:cNvPr id="0" name=""/>
        <dsp:cNvSpPr/>
      </dsp:nvSpPr>
      <dsp:spPr>
        <a:xfrm>
          <a:off x="2396149" y="976958"/>
          <a:ext cx="91440" cy="417906"/>
        </a:xfrm>
        <a:custGeom>
          <a:avLst/>
          <a:gdLst/>
          <a:ahLst/>
          <a:cxnLst/>
          <a:rect l="0" t="0" r="0" b="0"/>
          <a:pathLst>
            <a:path>
              <a:moveTo>
                <a:pt x="88837" y="0"/>
              </a:moveTo>
              <a:lnTo>
                <a:pt x="88837" y="286557"/>
              </a:lnTo>
              <a:lnTo>
                <a:pt x="45720" y="286557"/>
              </a:lnTo>
              <a:lnTo>
                <a:pt x="45720" y="417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EA99-B992-42A6-84D0-9108621156FD}">
      <dsp:nvSpPr>
        <dsp:cNvPr id="0" name=""/>
        <dsp:cNvSpPr/>
      </dsp:nvSpPr>
      <dsp:spPr>
        <a:xfrm>
          <a:off x="708929" y="976958"/>
          <a:ext cx="1776056" cy="417906"/>
        </a:xfrm>
        <a:custGeom>
          <a:avLst/>
          <a:gdLst/>
          <a:ahLst/>
          <a:cxnLst/>
          <a:rect l="0" t="0" r="0" b="0"/>
          <a:pathLst>
            <a:path>
              <a:moveTo>
                <a:pt x="1776056" y="0"/>
              </a:moveTo>
              <a:lnTo>
                <a:pt x="1776056" y="286557"/>
              </a:lnTo>
              <a:lnTo>
                <a:pt x="0" y="286557"/>
              </a:lnTo>
              <a:lnTo>
                <a:pt x="0" y="417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FD63-B2CD-4AC8-9735-6537086FA233}">
      <dsp:nvSpPr>
        <dsp:cNvPr id="0" name=""/>
        <dsp:cNvSpPr/>
      </dsp:nvSpPr>
      <dsp:spPr>
        <a:xfrm>
          <a:off x="1776056" y="363772"/>
          <a:ext cx="1417859" cy="613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E8219-3737-41B1-9FBE-D4BD4B436CB5}">
      <dsp:nvSpPr>
        <dsp:cNvPr id="0" name=""/>
        <dsp:cNvSpPr/>
      </dsp:nvSpPr>
      <dsp:spPr>
        <a:xfrm>
          <a:off x="1933596" y="513435"/>
          <a:ext cx="1417859" cy="613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Directeur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Henri HAPPY</a:t>
          </a:r>
        </a:p>
      </dsp:txBody>
      <dsp:txXfrm>
        <a:off x="1951556" y="531395"/>
        <a:ext cx="1381939" cy="577266"/>
      </dsp:txXfrm>
    </dsp:sp>
    <dsp:sp modelId="{5CF66828-6520-41A8-9676-D6E601E5A857}">
      <dsp:nvSpPr>
        <dsp:cNvPr id="0" name=""/>
        <dsp:cNvSpPr/>
      </dsp:nvSpPr>
      <dsp:spPr>
        <a:xfrm>
          <a:off x="0" y="1394865"/>
          <a:ext cx="1417859" cy="9003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8A3F-5E89-41DF-9C73-6CC71792CF62}">
      <dsp:nvSpPr>
        <dsp:cNvPr id="0" name=""/>
        <dsp:cNvSpPr/>
      </dsp:nvSpPr>
      <dsp:spPr>
        <a:xfrm>
          <a:off x="157539" y="1544528"/>
          <a:ext cx="1417859" cy="900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DED</a:t>
          </a:r>
          <a:r>
            <a:rPr lang="fr-FR" sz="1200" kern="1200" dirty="0"/>
            <a:t> MNTAT </a:t>
          </a:r>
          <a:endParaRPr lang="fr-FR" sz="1200" b="1" kern="1200" dirty="0">
            <a:solidFill>
              <a:srgbClr val="0070C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Vincent THOMY</a:t>
          </a:r>
          <a:r>
            <a:rPr lang="fr-FR" sz="1200" b="0" kern="1200" dirty="0">
              <a:solidFill>
                <a:schemeClr val="tx1"/>
              </a:solidFill>
            </a:rPr>
            <a:t> </a:t>
          </a:r>
        </a:p>
      </dsp:txBody>
      <dsp:txXfrm>
        <a:off x="183909" y="1570898"/>
        <a:ext cx="1365119" cy="847600"/>
      </dsp:txXfrm>
    </dsp:sp>
    <dsp:sp modelId="{5E4A2869-4299-4951-A9E8-A8D1A94B29F7}">
      <dsp:nvSpPr>
        <dsp:cNvPr id="0" name=""/>
        <dsp:cNvSpPr/>
      </dsp:nvSpPr>
      <dsp:spPr>
        <a:xfrm>
          <a:off x="1732939" y="1394865"/>
          <a:ext cx="1417859" cy="9003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9093-8818-405F-A5EA-F62114A986C1}">
      <dsp:nvSpPr>
        <dsp:cNvPr id="0" name=""/>
        <dsp:cNvSpPr/>
      </dsp:nvSpPr>
      <dsp:spPr>
        <a:xfrm>
          <a:off x="1890479" y="1544528"/>
          <a:ext cx="1417859" cy="900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DED </a:t>
          </a:r>
          <a:r>
            <a:rPr lang="fr-FR" sz="1200" kern="1200" dirty="0"/>
            <a:t>MGCEM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Damien SOULAT</a:t>
          </a:r>
        </a:p>
      </dsp:txBody>
      <dsp:txXfrm>
        <a:off x="1916849" y="1570898"/>
        <a:ext cx="1365119" cy="847600"/>
      </dsp:txXfrm>
    </dsp:sp>
    <dsp:sp modelId="{4A29A307-6693-4A11-A3F1-D222886D7F6B}">
      <dsp:nvSpPr>
        <dsp:cNvPr id="0" name=""/>
        <dsp:cNvSpPr/>
      </dsp:nvSpPr>
      <dsp:spPr>
        <a:xfrm>
          <a:off x="3465878" y="1394865"/>
          <a:ext cx="1417859" cy="9003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480F8-DA28-4C7F-B6B6-1071F4173AD3}">
      <dsp:nvSpPr>
        <dsp:cNvPr id="0" name=""/>
        <dsp:cNvSpPr/>
      </dsp:nvSpPr>
      <dsp:spPr>
        <a:xfrm>
          <a:off x="3623418" y="1544528"/>
          <a:ext cx="1417859" cy="900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DED </a:t>
          </a:r>
          <a:r>
            <a:rPr lang="fr-FR" sz="1200" kern="1200" dirty="0"/>
            <a:t>GE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Frédéric GIRAUD</a:t>
          </a:r>
        </a:p>
      </dsp:txBody>
      <dsp:txXfrm>
        <a:off x="3649788" y="1570898"/>
        <a:ext cx="1365119" cy="847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95DF-2021-40DF-942D-657DBB06DB73}">
      <dsp:nvSpPr>
        <dsp:cNvPr id="0" name=""/>
        <dsp:cNvSpPr/>
      </dsp:nvSpPr>
      <dsp:spPr>
        <a:xfrm>
          <a:off x="2483537" y="759852"/>
          <a:ext cx="856801" cy="43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99"/>
              </a:lnTo>
              <a:lnTo>
                <a:pt x="856801" y="298199"/>
              </a:lnTo>
              <a:lnTo>
                <a:pt x="856801" y="4348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EA99-B992-42A6-84D0-9108621156FD}">
      <dsp:nvSpPr>
        <dsp:cNvPr id="0" name=""/>
        <dsp:cNvSpPr/>
      </dsp:nvSpPr>
      <dsp:spPr>
        <a:xfrm>
          <a:off x="1536999" y="759852"/>
          <a:ext cx="946538" cy="434884"/>
        </a:xfrm>
        <a:custGeom>
          <a:avLst/>
          <a:gdLst/>
          <a:ahLst/>
          <a:cxnLst/>
          <a:rect l="0" t="0" r="0" b="0"/>
          <a:pathLst>
            <a:path>
              <a:moveTo>
                <a:pt x="946538" y="0"/>
              </a:moveTo>
              <a:lnTo>
                <a:pt x="946538" y="298199"/>
              </a:lnTo>
              <a:lnTo>
                <a:pt x="0" y="298199"/>
              </a:lnTo>
              <a:lnTo>
                <a:pt x="0" y="4348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FD63-B2CD-4AC8-9735-6537086FA233}">
      <dsp:nvSpPr>
        <dsp:cNvPr id="0" name=""/>
        <dsp:cNvSpPr/>
      </dsp:nvSpPr>
      <dsp:spPr>
        <a:xfrm>
          <a:off x="1745807" y="-5618"/>
          <a:ext cx="1475459" cy="76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E8219-3737-41B1-9FBE-D4BD4B436CB5}">
      <dsp:nvSpPr>
        <dsp:cNvPr id="0" name=""/>
        <dsp:cNvSpPr/>
      </dsp:nvSpPr>
      <dsp:spPr>
        <a:xfrm>
          <a:off x="1909747" y="150124"/>
          <a:ext cx="1475459" cy="76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Equipe administrative</a:t>
          </a:r>
        </a:p>
      </dsp:txBody>
      <dsp:txXfrm>
        <a:off x="1932167" y="172544"/>
        <a:ext cx="1430619" cy="720630"/>
      </dsp:txXfrm>
    </dsp:sp>
    <dsp:sp modelId="{5CF66828-6520-41A8-9676-D6E601E5A857}">
      <dsp:nvSpPr>
        <dsp:cNvPr id="0" name=""/>
        <dsp:cNvSpPr/>
      </dsp:nvSpPr>
      <dsp:spPr>
        <a:xfrm>
          <a:off x="799269" y="1194736"/>
          <a:ext cx="1475459" cy="936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8A3F-5E89-41DF-9C73-6CC71792CF62}">
      <dsp:nvSpPr>
        <dsp:cNvPr id="0" name=""/>
        <dsp:cNvSpPr/>
      </dsp:nvSpPr>
      <dsp:spPr>
        <a:xfrm>
          <a:off x="963209" y="1350479"/>
          <a:ext cx="1475459" cy="93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Responsable administrative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>
              <a:solidFill>
                <a:schemeClr val="tx1"/>
              </a:solidFill>
            </a:rPr>
            <a:t>Thi</a:t>
          </a:r>
          <a:r>
            <a:rPr lang="fr-FR" sz="1200" b="1" kern="1200" dirty="0">
              <a:solidFill>
                <a:schemeClr val="tx1"/>
              </a:solidFill>
            </a:rPr>
            <a:t> NGUYEN</a:t>
          </a:r>
        </a:p>
      </dsp:txBody>
      <dsp:txXfrm>
        <a:off x="990650" y="1377920"/>
        <a:ext cx="1420577" cy="882035"/>
      </dsp:txXfrm>
    </dsp:sp>
    <dsp:sp modelId="{5E4A2869-4299-4951-A9E8-A8D1A94B29F7}">
      <dsp:nvSpPr>
        <dsp:cNvPr id="0" name=""/>
        <dsp:cNvSpPr/>
      </dsp:nvSpPr>
      <dsp:spPr>
        <a:xfrm>
          <a:off x="2602608" y="1194736"/>
          <a:ext cx="1475459" cy="936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9093-8818-405F-A5EA-F62114A986C1}">
      <dsp:nvSpPr>
        <dsp:cNvPr id="0" name=""/>
        <dsp:cNvSpPr/>
      </dsp:nvSpPr>
      <dsp:spPr>
        <a:xfrm>
          <a:off x="2766548" y="1350479"/>
          <a:ext cx="1475459" cy="93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70C0"/>
              </a:solidFill>
            </a:rPr>
            <a:t>Assistante administrative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Céline SAADE</a:t>
          </a:r>
        </a:p>
      </dsp:txBody>
      <dsp:txXfrm>
        <a:off x="2793989" y="1377920"/>
        <a:ext cx="1420577" cy="882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E3FD205-BA95-40CE-BC7B-231E5FD1E79B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E5D6D949-4A18-45E7-919A-B48B37591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3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5340F5AB-D191-4AC1-911A-3361C6A02CFC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A948859-CE36-4222-8058-DAF302517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69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7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1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9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8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552E-327C-A049-BE77-B719A64CF66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1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6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0" y="958217"/>
            <a:ext cx="3962400" cy="4886325"/>
          </a:xfrm>
          <a:prstGeom prst="rect">
            <a:avLst/>
          </a:prstGeom>
        </p:spPr>
        <p:txBody>
          <a:bodyPr lIns="14400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171450" indent="-171450">
              <a:buFontTx/>
              <a:buBlip>
                <a:blip r:embed="rId2"/>
              </a:buBlip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00075" y="927737"/>
            <a:ext cx="381600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  <a:lvl2pPr marL="0" indent="0">
              <a:buNone/>
              <a:defRPr sz="1400" i="1"/>
            </a:lvl2pPr>
            <a:lvl3pPr marL="171450" indent="-171450">
              <a:buFontTx/>
              <a:buBlip>
                <a:blip r:embed="rId2"/>
              </a:buBlip>
              <a:defRPr sz="1200" b="1"/>
            </a:lvl3pPr>
            <a:lvl4pPr marL="0" indent="0">
              <a:buNone/>
              <a:defRPr sz="1200"/>
            </a:lvl4pPr>
            <a:lvl5pPr marL="0" indent="0">
              <a:buNone/>
              <a:defRPr sz="900" i="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0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43ED-C80E-4044-916F-85D14674C39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L-ModuleDegrade-Diaporam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0"/>
            <a:ext cx="9144000" cy="698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9CC251-8B96-6E44-8FAA-FC9B4366CF8A}"/>
              </a:ext>
            </a:extLst>
          </p:cNvPr>
          <p:cNvSpPr txBox="1"/>
          <p:nvPr userDrawn="1"/>
        </p:nvSpPr>
        <p:spPr>
          <a:xfrm>
            <a:off x="5250632" y="6334129"/>
            <a:ext cx="211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31/05/2024 – </a:t>
            </a:r>
            <a:r>
              <a:rPr lang="en-GB" sz="1200" b="1" dirty="0" err="1">
                <a:solidFill>
                  <a:schemeClr val="bg1"/>
                </a:solidFill>
              </a:rPr>
              <a:t>Conseil</a:t>
            </a:r>
            <a:r>
              <a:rPr lang="en-GB" sz="1200" b="1" dirty="0">
                <a:solidFill>
                  <a:schemeClr val="bg1"/>
                </a:solidFill>
              </a:rPr>
              <a:t>  ENGSYS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02773" y="6378577"/>
            <a:ext cx="6251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2843ED-C80E-4044-916F-85D14674C396}" type="slidenum">
              <a:rPr lang="fr-FR" sz="1200" smtClean="0"/>
              <a:pPr/>
              <a:t>‹N°›</a:t>
            </a:fld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" y="6072027"/>
            <a:ext cx="1143436" cy="7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hyperlink" Target="https://edengsys.univ-lille.f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22793" y="1408432"/>
            <a:ext cx="5724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Conseil de l’EG ENGSYS-632</a:t>
            </a:r>
          </a:p>
          <a:p>
            <a:pPr algn="ctr"/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b="1" dirty="0" err="1">
                <a:solidFill>
                  <a:srgbClr val="0070C0"/>
                </a:solidFill>
              </a:rPr>
              <a:t>ENGineering</a:t>
            </a:r>
            <a:r>
              <a:rPr lang="fr-FR" sz="2800" b="1" dirty="0">
                <a:solidFill>
                  <a:srgbClr val="0070C0"/>
                </a:solidFill>
              </a:rPr>
              <a:t> and </a:t>
            </a:r>
            <a:r>
              <a:rPr lang="fr-FR" sz="2800" b="1" dirty="0" err="1">
                <a:solidFill>
                  <a:srgbClr val="0070C0"/>
                </a:solidFill>
              </a:rPr>
              <a:t>SYstems</a:t>
            </a:r>
            <a:r>
              <a:rPr lang="fr-FR" sz="2800" b="1" dirty="0">
                <a:solidFill>
                  <a:srgbClr val="0070C0"/>
                </a:solidFill>
              </a:rPr>
              <a:t> Sciences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31/05/2024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172" y="3712856"/>
            <a:ext cx="20915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/>
              <a:t>Henri HAPPY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47475" y="4817893"/>
            <a:ext cx="1475318" cy="1139281"/>
            <a:chOff x="6477493" y="1068825"/>
            <a:chExt cx="1659639" cy="136794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8F910BC-ECEC-454C-90E2-66D9195A5BFF}"/>
                </a:ext>
              </a:extLst>
            </p:cNvPr>
            <p:cNvSpPr/>
            <p:nvPr/>
          </p:nvSpPr>
          <p:spPr>
            <a:xfrm>
              <a:off x="6615433" y="1068825"/>
              <a:ext cx="1367943" cy="13679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A5251F3-147C-464E-81AC-A913AAAF2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477493" y="1467189"/>
              <a:ext cx="1659639" cy="702154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2270733" y="4869148"/>
            <a:ext cx="1216018" cy="1139281"/>
            <a:chOff x="3741085" y="4743981"/>
            <a:chExt cx="1367943" cy="136794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6E71A07-6193-8940-B546-93BB78084CFB}"/>
                </a:ext>
              </a:extLst>
            </p:cNvPr>
            <p:cNvSpPr/>
            <p:nvPr/>
          </p:nvSpPr>
          <p:spPr>
            <a:xfrm>
              <a:off x="3741085" y="4743981"/>
              <a:ext cx="1367943" cy="13679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0ADEDAC-7218-CB47-A3FD-8694C31D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880072" y="4882434"/>
              <a:ext cx="1077751" cy="936616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7588000" y="728988"/>
            <a:ext cx="1372540" cy="1367943"/>
            <a:chOff x="6627461" y="4186347"/>
            <a:chExt cx="1372540" cy="136794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7938713-5030-804E-A803-677EDBCFB007}"/>
                </a:ext>
              </a:extLst>
            </p:cNvPr>
            <p:cNvSpPr/>
            <p:nvPr/>
          </p:nvSpPr>
          <p:spPr>
            <a:xfrm>
              <a:off x="6627461" y="4186347"/>
              <a:ext cx="1367943" cy="13679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B418D849-533E-BC47-8EDC-98E6FB45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086" y="4629671"/>
              <a:ext cx="1355915" cy="509080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22" y="4980553"/>
            <a:ext cx="1973523" cy="92233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981" y="2635843"/>
            <a:ext cx="1485201" cy="7871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8643" y="4411383"/>
            <a:ext cx="3204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hlinkClick r:id="rId7"/>
              </a:rPr>
              <a:t>https://edengsys.univ-lille.fr</a:t>
            </a:r>
            <a:r>
              <a:rPr lang="en-GB" sz="20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</a:rPr>
              <a:t>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01" y="4914438"/>
            <a:ext cx="1572696" cy="104273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" y="44899"/>
            <a:ext cx="1440359" cy="8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74065" y="1344693"/>
            <a:ext cx="746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Tableau des données – </a:t>
            </a:r>
            <a:r>
              <a:rPr lang="fr-FR" i="1" dirty="0">
                <a:solidFill>
                  <a:srgbClr val="0070C0"/>
                </a:solidFill>
              </a:rPr>
              <a:t>Tableau_DAE_32 EG ENGSYS.xls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Dossier Trame d’autoévaluation des formation (28 pages ) </a:t>
            </a:r>
            <a:r>
              <a:rPr lang="fr-FR" i="1" dirty="0">
                <a:solidFill>
                  <a:srgbClr val="0070C0"/>
                </a:solidFill>
              </a:rPr>
              <a:t>Trame_Dae_31.doc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annexe avec des documents de preuve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HCERES – Point bilan 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-248473" y="1716852"/>
            <a:ext cx="172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Dossier complet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9815" y="3320716"/>
            <a:ext cx="7479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Relectures inter-EG</a:t>
            </a:r>
          </a:p>
          <a:p>
            <a:pPr marL="285750" indent="-285750">
              <a:buFontTx/>
              <a:buChar char="-"/>
            </a:pPr>
            <a:r>
              <a:rPr lang="fr-FR" dirty="0"/>
              <a:t>Relecture membres du conseil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Travail avec groupe de doctorants qui participeront au comité d’évaluation 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(2 réunions + 1 réunion prévue en septembre)</a:t>
            </a:r>
          </a:p>
        </p:txBody>
      </p:sp>
    </p:spTree>
    <p:extLst>
      <p:ext uri="{BB962C8B-B14F-4D97-AF65-F5344CB8AC3E}">
        <p14:creationId xmlns:p14="http://schemas.microsoft.com/office/powerpoint/2010/main" val="169944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HCERES – Evaluation sur 4 domaines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99517"/>
              </p:ext>
            </p:extLst>
          </p:nvPr>
        </p:nvGraphicFramePr>
        <p:xfrm>
          <a:off x="535222" y="1187731"/>
          <a:ext cx="7860632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25">
                  <a:extLst>
                    <a:ext uri="{9D8B030D-6E8A-4147-A177-3AD203B41FA5}">
                      <a16:colId xmlns:a16="http://schemas.microsoft.com/office/drawing/2014/main" val="2087378593"/>
                    </a:ext>
                  </a:extLst>
                </a:gridCol>
                <a:gridCol w="4657352">
                  <a:extLst>
                    <a:ext uri="{9D8B030D-6E8A-4147-A177-3AD203B41FA5}">
                      <a16:colId xmlns:a16="http://schemas.microsoft.com/office/drawing/2014/main" val="926592349"/>
                    </a:ext>
                  </a:extLst>
                </a:gridCol>
                <a:gridCol w="2023455">
                  <a:extLst>
                    <a:ext uri="{9D8B030D-6E8A-4147-A177-3AD203B41FA5}">
                      <a16:colId xmlns:a16="http://schemas.microsoft.com/office/drawing/2014/main" val="492422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Références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23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LA POLITIQUE DE LA FORMATION DOCTORALE MENÉE DANS LE PÉRIMÈTRE DE L’ÉCOLE DOCTORALE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 (C1 – C2)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3 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4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5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8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LES DISPOSITIFS DE FORMATION, D’ACCUEIL ET D’ENCADREMENT DES DOCTORANTS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6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7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C4)</a:t>
                      </a:r>
                    </a:p>
                    <a:p>
                      <a:r>
                        <a:rPr lang="fr-FR" sz="1400" dirty="0"/>
                        <a:t>8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 (C1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4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L’ATTRACTIVITÉ, LA PERFORMANCE ET LA PERTINENCE DE LA FORMATION DOCTORALE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  (C1- C2)</a:t>
                      </a:r>
                    </a:p>
                    <a:p>
                      <a:r>
                        <a:rPr lang="fr-FR" sz="1400" dirty="0"/>
                        <a:t>11  (C1)</a:t>
                      </a:r>
                    </a:p>
                    <a:p>
                      <a:r>
                        <a:rPr lang="fr-FR" sz="1400" dirty="0"/>
                        <a:t>12  (C1-C2)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9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PILOTAGE ET L’AMÉLIORATION CONTINUE DE LA FORMATION DOCTORALE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 13  (C1 </a:t>
                      </a:r>
                      <a:r>
                        <a:rPr lang="fr-FR" sz="1100" dirty="0"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fr-FR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/>
                        <a:t>C5)</a:t>
                      </a:r>
                      <a:r>
                        <a:rPr lang="fr-FR" sz="1400" baseline="0" dirty="0"/>
                        <a:t> </a:t>
                      </a:r>
                    </a:p>
                    <a:p>
                      <a:r>
                        <a:rPr lang="fr-FR" sz="1400" baseline="0" dirty="0"/>
                        <a:t> 14   (C1-C2)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8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73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HCERES – Point bilan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97011"/>
              </p:ext>
            </p:extLst>
          </p:nvPr>
        </p:nvGraphicFramePr>
        <p:xfrm>
          <a:off x="191799" y="1461287"/>
          <a:ext cx="8492811" cy="4011983"/>
        </p:xfrm>
        <a:graphic>
          <a:graphicData uri="http://schemas.openxmlformats.org/drawingml/2006/table">
            <a:tbl>
              <a:tblPr/>
              <a:tblGrid>
                <a:gridCol w="625878">
                  <a:extLst>
                    <a:ext uri="{9D8B030D-6E8A-4147-A177-3AD203B41FA5}">
                      <a16:colId xmlns:a16="http://schemas.microsoft.com/office/drawing/2014/main" val="2263981594"/>
                    </a:ext>
                  </a:extLst>
                </a:gridCol>
                <a:gridCol w="4520228">
                  <a:extLst>
                    <a:ext uri="{9D8B030D-6E8A-4147-A177-3AD203B41FA5}">
                      <a16:colId xmlns:a16="http://schemas.microsoft.com/office/drawing/2014/main" val="3101879490"/>
                    </a:ext>
                  </a:extLst>
                </a:gridCol>
                <a:gridCol w="669341">
                  <a:extLst>
                    <a:ext uri="{9D8B030D-6E8A-4147-A177-3AD203B41FA5}">
                      <a16:colId xmlns:a16="http://schemas.microsoft.com/office/drawing/2014/main" val="1924084095"/>
                    </a:ext>
                  </a:extLst>
                </a:gridCol>
                <a:gridCol w="669341">
                  <a:extLst>
                    <a:ext uri="{9D8B030D-6E8A-4147-A177-3AD203B41FA5}">
                      <a16:colId xmlns:a16="http://schemas.microsoft.com/office/drawing/2014/main" val="1158407191"/>
                    </a:ext>
                  </a:extLst>
                </a:gridCol>
                <a:gridCol w="669341">
                  <a:extLst>
                    <a:ext uri="{9D8B030D-6E8A-4147-A177-3AD203B41FA5}">
                      <a16:colId xmlns:a16="http://schemas.microsoft.com/office/drawing/2014/main" val="402234096"/>
                    </a:ext>
                  </a:extLst>
                </a:gridCol>
                <a:gridCol w="669341">
                  <a:extLst>
                    <a:ext uri="{9D8B030D-6E8A-4147-A177-3AD203B41FA5}">
                      <a16:colId xmlns:a16="http://schemas.microsoft.com/office/drawing/2014/main" val="3437745131"/>
                    </a:ext>
                  </a:extLst>
                </a:gridCol>
                <a:gridCol w="669341">
                  <a:extLst>
                    <a:ext uri="{9D8B030D-6E8A-4147-A177-3AD203B41FA5}">
                      <a16:colId xmlns:a16="http://schemas.microsoft.com/office/drawing/2014/main" val="222929987"/>
                    </a:ext>
                  </a:extLst>
                </a:gridCol>
              </a:tblGrid>
              <a:tr h="5442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Données de caractérisation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2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Année 2018-2019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2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Année 2019-2020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2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Année 2020-2021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2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Année 2021-2022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2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Année 2022-2023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69073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1a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total d’inscrits hommes en doctorat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83833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1b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total d’inscrites femmes en doctorat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64409"/>
                  </a:ext>
                </a:extLst>
              </a:tr>
              <a:tr h="1663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2a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doctorants inscrits en 1</a:t>
                      </a:r>
                      <a:r>
                        <a:rPr lang="fr-FR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année de thèse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5614"/>
                  </a:ext>
                </a:extLst>
              </a:tr>
              <a:tr h="1663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2b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doctorants inscrits en 2</a:t>
                      </a:r>
                      <a:r>
                        <a:rPr lang="fr-FR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année de thèse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299630"/>
                  </a:ext>
                </a:extLst>
              </a:tr>
              <a:tr h="1663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2c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doctorants inscrits en 3</a:t>
                      </a:r>
                      <a:r>
                        <a:rPr lang="fr-FR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année de thèse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91633"/>
                  </a:ext>
                </a:extLst>
              </a:tr>
              <a:tr h="1663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2d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doctorants inscrits en 4</a:t>
                      </a:r>
                      <a:r>
                        <a:rPr lang="fr-FR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année de thèse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724378"/>
                  </a:ext>
                </a:extLst>
              </a:tr>
              <a:tr h="1663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2e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doctorants inscrits en 5</a:t>
                      </a:r>
                      <a:r>
                        <a:rPr lang="fr-FR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année de thèse et au-delà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8978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doctorants par domaine scientifique principal*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639473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3-1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Sciences pour l'ingénieur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94631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3-2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Sciences et technologies de l'information et de la communication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892721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3-3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Mathématiques et leurs interactions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04314"/>
                  </a:ext>
                </a:extLst>
              </a:tr>
              <a:tr h="3099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4a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total de directeurs de thèses associés à l'école doctorale (personnes habilitées à diriger des recherches)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29739"/>
                  </a:ext>
                </a:extLst>
              </a:tr>
              <a:tr h="3099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4b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dont nombre total de directeurs de thèse associés à l'école doctorale et actifs (dirigeant une thèse ou plus)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95821"/>
                  </a:ext>
                </a:extLst>
              </a:tr>
              <a:tr h="3099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total de co-encadrants actifs (personnes non habilitées à diriger des recherches, co-dirigeant une thèse ou plus)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184065"/>
                  </a:ext>
                </a:extLst>
              </a:tr>
              <a:tr h="3099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total d'inscriptions en HDR au sein de l'ED ou au sein de l'établissement dans le périmètre scientifique de l'ED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54288"/>
                  </a:ext>
                </a:extLst>
              </a:tr>
              <a:tr h="1552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soutenances de thèse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24388"/>
                  </a:ext>
                </a:extLst>
              </a:tr>
              <a:tr h="3099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soutenances d'HDR au sein de l'ED ou au sein de l'établissement dans le périmètre scientifique de l'ED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00629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128222" y="5630779"/>
            <a:ext cx="1556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Ratio F/H = 37 %</a:t>
            </a:r>
          </a:p>
        </p:txBody>
      </p:sp>
    </p:spTree>
    <p:extLst>
      <p:ext uri="{BB962C8B-B14F-4D97-AF65-F5344CB8AC3E}">
        <p14:creationId xmlns:p14="http://schemas.microsoft.com/office/powerpoint/2010/main" val="34652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HCERES – Point bilan 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54193"/>
              </p:ext>
            </p:extLst>
          </p:nvPr>
        </p:nvGraphicFramePr>
        <p:xfrm>
          <a:off x="124977" y="944518"/>
          <a:ext cx="9449553" cy="510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Feuille de calcul prenant en charge les macros" r:id="rId3" imgW="24874652" imgH="12010882" progId="Excel.SheetMacroEnabled.12">
                  <p:embed/>
                </p:oleObj>
              </mc:Choice>
              <mc:Fallback>
                <p:oleObj name="Feuille de calcul prenant en charge les macros" r:id="rId3" imgW="24874652" imgH="12010882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77" y="944518"/>
                        <a:ext cx="9449553" cy="5109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47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5268" y="1792432"/>
            <a:ext cx="3023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84846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03075" y="201090"/>
            <a:ext cx="842028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des doctorant(e)s ENGSYS – 5 juillet 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0" y="694778"/>
            <a:ext cx="3879699" cy="5513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862" y="729456"/>
            <a:ext cx="3882871" cy="54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7" y="780812"/>
            <a:ext cx="7276148" cy="5457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Cérémonie des docteurs </a:t>
            </a:r>
          </a:p>
        </p:txBody>
      </p:sp>
    </p:spTree>
    <p:extLst>
      <p:ext uri="{BB962C8B-B14F-4D97-AF65-F5344CB8AC3E}">
        <p14:creationId xmlns:p14="http://schemas.microsoft.com/office/powerpoint/2010/main" val="161698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3793" y="1692403"/>
            <a:ext cx="7174923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de table – Membres du conseil</a:t>
            </a:r>
          </a:p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Concours contrats doctoraux - Présentation des différents financements</a:t>
            </a:r>
          </a:p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/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Contrats doctoraux supports Région Hauts-de-France</a:t>
            </a:r>
          </a:p>
          <a:p>
            <a:pPr lvl="0"/>
            <a:endParaRPr lang="fr-F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Contrats doctoraux établissement</a:t>
            </a:r>
          </a:p>
          <a:p>
            <a:pPr lvl="0"/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HCERES - Bilan</a:t>
            </a:r>
          </a:p>
          <a:p>
            <a:pPr lvl="0"/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diverses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49832" y="6547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223261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765" y="36901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ENGSYS – Membres du conseil mai 2024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934429972"/>
              </p:ext>
            </p:extLst>
          </p:nvPr>
        </p:nvGraphicFramePr>
        <p:xfrm>
          <a:off x="124685" y="415353"/>
          <a:ext cx="8908212" cy="329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460967396"/>
              </p:ext>
            </p:extLst>
          </p:nvPr>
        </p:nvGraphicFramePr>
        <p:xfrm>
          <a:off x="33412" y="3536592"/>
          <a:ext cx="5041278" cy="22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752445704"/>
              </p:ext>
            </p:extLst>
          </p:nvPr>
        </p:nvGraphicFramePr>
        <p:xfrm>
          <a:off x="4297855" y="3536591"/>
          <a:ext cx="5041278" cy="256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589010" y="2890261"/>
            <a:ext cx="1302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Suppléants</a:t>
            </a:r>
          </a:p>
          <a:p>
            <a:r>
              <a:rPr lang="fr-FR" sz="1200" dirty="0"/>
              <a:t>Corentin STHIOUL</a:t>
            </a:r>
          </a:p>
          <a:p>
            <a:r>
              <a:rPr lang="fr-FR" sz="1200" dirty="0" err="1"/>
              <a:t>Jibran</a:t>
            </a:r>
            <a:r>
              <a:rPr lang="fr-FR" sz="1200" dirty="0"/>
              <a:t> ZAHOOR</a:t>
            </a:r>
          </a:p>
        </p:txBody>
      </p:sp>
    </p:spTree>
    <p:extLst>
      <p:ext uri="{BB962C8B-B14F-4D97-AF65-F5344CB8AC3E}">
        <p14:creationId xmlns:p14="http://schemas.microsoft.com/office/powerpoint/2010/main" val="72031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46849" y="264350"/>
            <a:ext cx="8534392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ENGSYS – Organisation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22419595"/>
              </p:ext>
            </p:extLst>
          </p:nvPr>
        </p:nvGraphicFramePr>
        <p:xfrm>
          <a:off x="1453143" y="822952"/>
          <a:ext cx="5041278" cy="281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28076" y="1134669"/>
            <a:ext cx="1857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Conseil exécutif</a:t>
            </a: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078845725"/>
              </p:ext>
            </p:extLst>
          </p:nvPr>
        </p:nvGraphicFramePr>
        <p:xfrm>
          <a:off x="1197226" y="3802699"/>
          <a:ext cx="5041278" cy="22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68414" y="4170934"/>
            <a:ext cx="177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9089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86755"/>
              </p:ext>
            </p:extLst>
          </p:nvPr>
        </p:nvGraphicFramePr>
        <p:xfrm>
          <a:off x="1063154" y="703669"/>
          <a:ext cx="6610806" cy="536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euille de calcul" r:id="rId4" imgW="15182689" imgH="12311154" progId="Excel.Sheet.12">
                  <p:embed/>
                </p:oleObj>
              </mc:Choice>
              <mc:Fallback>
                <p:oleObj name="Feuille de calcul" r:id="rId4" imgW="15182689" imgH="12311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154" y="703669"/>
                        <a:ext cx="6610806" cy="5360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de répartition contrats doctoraux Région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HdF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9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de répartition contrats doctoraux Région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HdF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15136"/>
              </p:ext>
            </p:extLst>
          </p:nvPr>
        </p:nvGraphicFramePr>
        <p:xfrm>
          <a:off x="1200153" y="2181514"/>
          <a:ext cx="66692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33">
                  <a:extLst>
                    <a:ext uri="{9D8B030D-6E8A-4147-A177-3AD203B41FA5}">
                      <a16:colId xmlns:a16="http://schemas.microsoft.com/office/drawing/2014/main" val="1944750755"/>
                    </a:ext>
                  </a:extLst>
                </a:gridCol>
                <a:gridCol w="649431">
                  <a:extLst>
                    <a:ext uri="{9D8B030D-6E8A-4147-A177-3AD203B41FA5}">
                      <a16:colId xmlns:a16="http://schemas.microsoft.com/office/drawing/2014/main" val="1406428833"/>
                    </a:ext>
                  </a:extLst>
                </a:gridCol>
                <a:gridCol w="758537">
                  <a:extLst>
                    <a:ext uri="{9D8B030D-6E8A-4147-A177-3AD203B41FA5}">
                      <a16:colId xmlns:a16="http://schemas.microsoft.com/office/drawing/2014/main" val="4056032724"/>
                    </a:ext>
                  </a:extLst>
                </a:gridCol>
                <a:gridCol w="911899">
                  <a:extLst>
                    <a:ext uri="{9D8B030D-6E8A-4147-A177-3AD203B41FA5}">
                      <a16:colId xmlns:a16="http://schemas.microsoft.com/office/drawing/2014/main" val="1938768530"/>
                    </a:ext>
                  </a:extLst>
                </a:gridCol>
                <a:gridCol w="741025">
                  <a:extLst>
                    <a:ext uri="{9D8B030D-6E8A-4147-A177-3AD203B41FA5}">
                      <a16:colId xmlns:a16="http://schemas.microsoft.com/office/drawing/2014/main" val="4271890898"/>
                    </a:ext>
                  </a:extLst>
                </a:gridCol>
                <a:gridCol w="981171">
                  <a:extLst>
                    <a:ext uri="{9D8B030D-6E8A-4147-A177-3AD203B41FA5}">
                      <a16:colId xmlns:a16="http://schemas.microsoft.com/office/drawing/2014/main" val="313357934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1929600353"/>
                    </a:ext>
                  </a:extLst>
                </a:gridCol>
                <a:gridCol w="265158">
                  <a:extLst>
                    <a:ext uri="{9D8B030D-6E8A-4147-A177-3AD203B41FA5}">
                      <a16:colId xmlns:a16="http://schemas.microsoft.com/office/drawing/2014/main" val="592562668"/>
                    </a:ext>
                  </a:extLst>
                </a:gridCol>
                <a:gridCol w="741025">
                  <a:extLst>
                    <a:ext uri="{9D8B030D-6E8A-4147-A177-3AD203B41FA5}">
                      <a16:colId xmlns:a16="http://schemas.microsoft.com/office/drawing/2014/main" val="2732939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FUPL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ONERA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CNRS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Centrale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U.Lille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6600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62445" y="1444336"/>
            <a:ext cx="418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Par Etablissement </a:t>
            </a:r>
            <a:r>
              <a:rPr lang="fr-FR" sz="2000"/>
              <a:t>(demi-financement)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927517" y="3405393"/>
            <a:ext cx="139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 Domaine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08214"/>
              </p:ext>
            </p:extLst>
          </p:nvPr>
        </p:nvGraphicFramePr>
        <p:xfrm>
          <a:off x="1367270" y="4034323"/>
          <a:ext cx="6096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11">
                  <a:extLst>
                    <a:ext uri="{9D8B030D-6E8A-4147-A177-3AD203B41FA5}">
                      <a16:colId xmlns:a16="http://schemas.microsoft.com/office/drawing/2014/main" val="3166598553"/>
                    </a:ext>
                  </a:extLst>
                </a:gridCol>
                <a:gridCol w="1418360">
                  <a:extLst>
                    <a:ext uri="{9D8B030D-6E8A-4147-A177-3AD203B41FA5}">
                      <a16:colId xmlns:a16="http://schemas.microsoft.com/office/drawing/2014/main" val="364840694"/>
                    </a:ext>
                  </a:extLst>
                </a:gridCol>
                <a:gridCol w="1553440">
                  <a:extLst>
                    <a:ext uri="{9D8B030D-6E8A-4147-A177-3AD203B41FA5}">
                      <a16:colId xmlns:a16="http://schemas.microsoft.com/office/drawing/2014/main" val="1069014102"/>
                    </a:ext>
                  </a:extLst>
                </a:gridCol>
                <a:gridCol w="393989">
                  <a:extLst>
                    <a:ext uri="{9D8B030D-6E8A-4147-A177-3AD203B41FA5}">
                      <a16:colId xmlns:a16="http://schemas.microsoft.com/office/drawing/2014/main" val="22194111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79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MNTAT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MGCEM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5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 0,5 labellisé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6324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27517" y="5293075"/>
            <a:ext cx="409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Ordre de passage:  GE  - MNTAT - MGCEM</a:t>
            </a:r>
          </a:p>
        </p:txBody>
      </p:sp>
    </p:spTree>
    <p:extLst>
      <p:ext uri="{BB962C8B-B14F-4D97-AF65-F5344CB8AC3E}">
        <p14:creationId xmlns:p14="http://schemas.microsoft.com/office/powerpoint/2010/main" val="309734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de répartition contrats doctoraux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ULille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30" y="1006278"/>
            <a:ext cx="8536701" cy="3912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9664" y="4970026"/>
            <a:ext cx="539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Concours contrats doctoraux – Répartition par domaine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36960"/>
              </p:ext>
            </p:extLst>
          </p:nvPr>
        </p:nvGraphicFramePr>
        <p:xfrm>
          <a:off x="1362895" y="539061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11">
                  <a:extLst>
                    <a:ext uri="{9D8B030D-6E8A-4147-A177-3AD203B41FA5}">
                      <a16:colId xmlns:a16="http://schemas.microsoft.com/office/drawing/2014/main" val="3166598553"/>
                    </a:ext>
                  </a:extLst>
                </a:gridCol>
                <a:gridCol w="1418360">
                  <a:extLst>
                    <a:ext uri="{9D8B030D-6E8A-4147-A177-3AD203B41FA5}">
                      <a16:colId xmlns:a16="http://schemas.microsoft.com/office/drawing/2014/main" val="364840694"/>
                    </a:ext>
                  </a:extLst>
                </a:gridCol>
                <a:gridCol w="1553440">
                  <a:extLst>
                    <a:ext uri="{9D8B030D-6E8A-4147-A177-3AD203B41FA5}">
                      <a16:colId xmlns:a16="http://schemas.microsoft.com/office/drawing/2014/main" val="1069014102"/>
                    </a:ext>
                  </a:extLst>
                </a:gridCol>
                <a:gridCol w="393989">
                  <a:extLst>
                    <a:ext uri="{9D8B030D-6E8A-4147-A177-3AD203B41FA5}">
                      <a16:colId xmlns:a16="http://schemas.microsoft.com/office/drawing/2014/main" val="22194111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79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MNTAT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MGCEM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5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808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6324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547081" y="5390610"/>
            <a:ext cx="140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Financement plein</a:t>
            </a:r>
          </a:p>
        </p:txBody>
      </p:sp>
    </p:spTree>
    <p:extLst>
      <p:ext uri="{BB962C8B-B14F-4D97-AF65-F5344CB8AC3E}">
        <p14:creationId xmlns:p14="http://schemas.microsoft.com/office/powerpoint/2010/main" val="417892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5552" y="237880"/>
            <a:ext cx="86520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dossiers à présenter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33753"/>
              </p:ext>
            </p:extLst>
          </p:nvPr>
        </p:nvGraphicFramePr>
        <p:xfrm>
          <a:off x="1260753" y="3475728"/>
          <a:ext cx="679910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547">
                  <a:extLst>
                    <a:ext uri="{9D8B030D-6E8A-4147-A177-3AD203B41FA5}">
                      <a16:colId xmlns:a16="http://schemas.microsoft.com/office/drawing/2014/main" val="3539498915"/>
                    </a:ext>
                  </a:extLst>
                </a:gridCol>
                <a:gridCol w="1038061">
                  <a:extLst>
                    <a:ext uri="{9D8B030D-6E8A-4147-A177-3AD203B41FA5}">
                      <a16:colId xmlns:a16="http://schemas.microsoft.com/office/drawing/2014/main" val="3805895576"/>
                    </a:ext>
                  </a:extLst>
                </a:gridCol>
                <a:gridCol w="1203937">
                  <a:extLst>
                    <a:ext uri="{9D8B030D-6E8A-4147-A177-3AD203B41FA5}">
                      <a16:colId xmlns:a16="http://schemas.microsoft.com/office/drawing/2014/main" val="4021271109"/>
                    </a:ext>
                  </a:extLst>
                </a:gridCol>
                <a:gridCol w="1171833">
                  <a:extLst>
                    <a:ext uri="{9D8B030D-6E8A-4147-A177-3AD203B41FA5}">
                      <a16:colId xmlns:a16="http://schemas.microsoft.com/office/drawing/2014/main" val="1609300337"/>
                    </a:ext>
                  </a:extLst>
                </a:gridCol>
                <a:gridCol w="214509">
                  <a:extLst>
                    <a:ext uri="{9D8B030D-6E8A-4147-A177-3AD203B41FA5}">
                      <a16:colId xmlns:a16="http://schemas.microsoft.com/office/drawing/2014/main" val="340713656"/>
                    </a:ext>
                  </a:extLst>
                </a:gridCol>
                <a:gridCol w="1271220">
                  <a:extLst>
                    <a:ext uri="{9D8B030D-6E8A-4147-A177-3AD203B41FA5}">
                      <a16:colId xmlns:a16="http://schemas.microsoft.com/office/drawing/2014/main" val="1921479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MNTAT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MGCEM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45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8+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+1?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0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Concours </a:t>
                      </a:r>
                      <a:r>
                        <a:rPr lang="fr-FR" dirty="0" err="1"/>
                        <a:t>ULille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+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1CPJ+1 GRAEL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 + 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 labels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05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94757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34274" y="5468900"/>
            <a:ext cx="432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Proposition:</a:t>
            </a:r>
            <a:r>
              <a:rPr lang="fr-FR" dirty="0"/>
              <a:t> Vote du conseil sur liste globale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6895" y="1210473"/>
            <a:ext cx="7577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Travail déjà réalisé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Revue de tous les candidats en liste principale et secondaire pour chaque sujet par le bureau de l’ED (Présélection)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Présentation au conseil uniquement des candidats en liste principale</a:t>
            </a:r>
          </a:p>
        </p:txBody>
      </p:sp>
    </p:spTree>
    <p:extLst>
      <p:ext uri="{BB962C8B-B14F-4D97-AF65-F5344CB8AC3E}">
        <p14:creationId xmlns:p14="http://schemas.microsoft.com/office/powerpoint/2010/main" val="86580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3793" y="1692403"/>
            <a:ext cx="7174923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 de table – Membres du conseil</a:t>
            </a:r>
          </a:p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Concours contrats doctoraux - Présentation des différents financements</a:t>
            </a:r>
          </a:p>
          <a:p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/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Contrats doctoraux supports Région Hauts-de-France</a:t>
            </a:r>
          </a:p>
          <a:p>
            <a:pPr lvl="0"/>
            <a:endParaRPr lang="fr-F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Contrats doctoraux établissement</a:t>
            </a:r>
          </a:p>
          <a:p>
            <a:pPr lvl="0"/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HCERES - Bilan</a:t>
            </a:r>
          </a:p>
          <a:p>
            <a:pPr lvl="0"/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diverses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49832" y="6547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835648" y="3106335"/>
            <a:ext cx="315008" cy="2056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249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27709</TotalTime>
  <Words>1001</Words>
  <Application>Microsoft Office PowerPoint</Application>
  <PresentationFormat>Affichage à l'écran (4:3)</PresentationFormat>
  <Paragraphs>332</Paragraphs>
  <Slides>16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Thème Office</vt:lpstr>
      <vt:lpstr>Feuille de calcul</vt:lpstr>
      <vt:lpstr>Feuille de calcul prenant en charge les macros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IEMN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henri.happy</dc:creator>
  <cp:lastModifiedBy>Céline Saade</cp:lastModifiedBy>
  <cp:revision>449</cp:revision>
  <cp:lastPrinted>2023-01-27T07:07:12Z</cp:lastPrinted>
  <dcterms:created xsi:type="dcterms:W3CDTF">2021-12-06T13:56:47Z</dcterms:created>
  <dcterms:modified xsi:type="dcterms:W3CDTF">2024-06-06T09:55:43Z</dcterms:modified>
</cp:coreProperties>
</file>